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5" r:id="rId10"/>
    <p:sldId id="267" r:id="rId11"/>
    <p:sldId id="268" r:id="rId12"/>
    <p:sldId id="269" r:id="rId13"/>
    <p:sldId id="270" r:id="rId14"/>
    <p:sldId id="271" r:id="rId15"/>
    <p:sldId id="275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6"/>
    <p:restoredTop sz="94694"/>
  </p:normalViewPr>
  <p:slideViewPr>
    <p:cSldViewPr snapToGrid="0">
      <p:cViewPr varScale="1">
        <p:scale>
          <a:sx n="117" d="100"/>
          <a:sy n="117" d="100"/>
        </p:scale>
        <p:origin x="7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202C7-77BB-A09D-EAD7-C3112133B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1B0EDA-11F0-8E02-FE92-905D4E22B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44925-4789-B493-AD75-ED960450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AA248-6611-07B4-A3F3-3C7F760F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919F22-0FF6-C606-FDDE-59E356FB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5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AE2F1-2D19-60E3-069E-6F7E493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2CC14F-4509-7F82-3A37-97467A6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8C5DDA-1BF5-1F9C-7AC6-2D8E59A6F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3AAE33-7876-58E3-DFBF-CD35B2BC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E13BC1-61F1-BD62-24C5-45B0CC1A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8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34E69-ACCE-7A09-E354-69BFA939B5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43C567-D263-8C75-E868-6AC9FF9D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EB603-5E00-4697-909A-6661B06B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C079E8-8DAE-7A96-C65C-70568296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E59109-8A10-42D7-7C15-6C794625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31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A2C1F-D49A-ABE7-882C-806FED0B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B2CFB3-5D87-35A5-A16B-ADBE5002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82CBCE-284A-4AB4-14D9-599DBA12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C89CC2-90BA-C070-CE63-97A38E6C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223A6-82C3-6F77-1344-DAB0FCD5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7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80A7B-3CE3-A98A-F586-B882E1285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3A2871-6F5B-42A7-2E1C-6BEF14D6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563AC-0B6A-C5D1-2B90-F4454313F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8519B1-E179-97FC-E1CF-87FD9544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C1E502-4146-172A-EDAB-37E456C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6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0007F-9B4E-D76C-2ADE-901D9E30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4067300-4EE4-624F-98DB-8DB2B369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69A8F7C-7DDF-6475-6290-6432D2DDE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7FABCC-78AC-EE97-6BEF-1E0FE42B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88B852-205B-292A-4359-81ADD07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A4C590-BC11-1DEB-E4F7-EE326FA1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06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19A7-D4D0-2519-4117-74DEEED5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3A5F57-FE8A-004C-5D3C-09B58D5BB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9EB8EB-070F-2FF1-8179-458C649B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DA8392-741D-47EE-CF7C-98DDBF181E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9FA84F-144D-3707-472A-585E0CEA33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9E1CFE-C290-926F-3003-57C8FEEC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171264-2689-7673-3C45-B041E61F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C1A94B7-EBC4-B217-6F7F-F31387B9A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1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EB90E-8029-2D87-5359-BC6E935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A89F44-93D5-FADF-4CA8-0CEC5B66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4388760-E49C-A2DD-D2DF-C5D0A893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DCC7222-B8BD-096E-C5BB-FC106E40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06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DFD8E-8F2D-0075-4E80-2C14E6869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A93082-7BFB-FDEC-61E7-4AF52CD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18950-9BDA-242E-1A10-FFA0B37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89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71488-BB3D-474D-15A5-75530C96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39F5F2-AFAF-FF85-041F-313432D00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2EDDE2D-1670-3712-8BF8-FA159D0F0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90D405-2869-71B5-DC58-85795091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14B472-4428-B0A9-BF6E-F810A8B2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15601F-0AC7-29AA-95AC-A1E79519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3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888EAD-256D-A0A9-4AF4-086F6820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005984C-BC83-E67E-FC0A-F4186A728C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C3A434-34B5-E61E-9C89-6825644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1A902C-BF35-1642-0176-4B381E8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32C2AD-108F-26A8-ADEE-460F8A40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64A552-6F71-BFF8-AF25-CE9B30D9B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A6B8D8-1141-452A-CBCD-8E9FB4EF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94E8AC-289A-0C79-1CB2-04C136AFD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6C3B63-FA9B-D890-93F2-B1C635F3D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9ED3F-0ABC-B1B5-DE28-E22FDEDCF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5B6F61-FE06-E364-B435-7AFCD93DA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4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6 - Un Imperio de Perdición">
            <a:hlinkClick r:id="" action="ppaction://media"/>
            <a:extLst>
              <a:ext uri="{FF2B5EF4-FFF2-40B4-BE49-F238E27FC236}">
                <a16:creationId xmlns:a16="http://schemas.microsoft.com/office/drawing/2014/main" id="{EDD71F96-4D8A-7B1B-9BD0-83F8112479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3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essoa, mulher, homem, segurando&#10;&#10;Descrição gerada automaticamente">
            <a:extLst>
              <a:ext uri="{FF2B5EF4-FFF2-40B4-BE49-F238E27FC236}">
                <a16:creationId xmlns:a16="http://schemas.microsoft.com/office/drawing/2014/main" id="{33B9CCDB-0A01-7261-CE28-3F27FD598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m 32" descr="Uma imagem contendo olhando, água, mulher, frente&#10;&#10;Descrição gerada automaticamente">
            <a:extLst>
              <a:ext uri="{FF2B5EF4-FFF2-40B4-BE49-F238E27FC236}">
                <a16:creationId xmlns:a16="http://schemas.microsoft.com/office/drawing/2014/main" id="{0AB14547-7870-269F-DCB3-8EC281CD3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Mesa com livros em cima&#10;&#10;Descrição gerada automaticamente com confiança baixa">
            <a:extLst>
              <a:ext uri="{FF2B5EF4-FFF2-40B4-BE49-F238E27FC236}">
                <a16:creationId xmlns:a16="http://schemas.microsoft.com/office/drawing/2014/main" id="{A5F99C98-F402-B69A-2D17-68D6A2ADC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Pessoa com as mãos&#10;&#10;Descrição gerada automaticamente com confiança baixa">
            <a:extLst>
              <a:ext uri="{FF2B5EF4-FFF2-40B4-BE49-F238E27FC236}">
                <a16:creationId xmlns:a16="http://schemas.microsoft.com/office/drawing/2014/main" id="{46C9C8C7-EAA3-4044-58EC-CD151D476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08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 descr="Mulher com placa de sinalização de trânsito em poste&#10;&#10;Descrição gerada automaticamente com confiança baixa">
            <a:extLst>
              <a:ext uri="{FF2B5EF4-FFF2-40B4-BE49-F238E27FC236}">
                <a16:creationId xmlns:a16="http://schemas.microsoft.com/office/drawing/2014/main" id="{1454C047-5B2F-E65B-9B4B-D35E825DD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7502"/>
            <a:ext cx="12192000" cy="69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30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raia com nuvens no céu&#10;&#10;Descrição gerada automaticamente">
            <a:extLst>
              <a:ext uri="{FF2B5EF4-FFF2-40B4-BE49-F238E27FC236}">
                <a16:creationId xmlns:a16="http://schemas.microsoft.com/office/drawing/2014/main" id="{5CBCA13D-60D3-2679-D89B-5E7D531CE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m 34" descr="Uma imagem contendo Padrão do plano de fundo&#10;&#10;Descrição gerada automaticamente">
            <a:extLst>
              <a:ext uri="{FF2B5EF4-FFF2-40B4-BE49-F238E27FC236}">
                <a16:creationId xmlns:a16="http://schemas.microsoft.com/office/drawing/2014/main" id="{AA341406-5A64-3D00-4D57-093236FE6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m 36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57C2A87A-471D-901E-1FD1-8A85BD8FE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m 34" descr="Uma imagem contendo Texto&#10;&#10;Descrição gerada automaticamente">
            <a:extLst>
              <a:ext uri="{FF2B5EF4-FFF2-40B4-BE49-F238E27FC236}">
                <a16:creationId xmlns:a16="http://schemas.microsoft.com/office/drawing/2014/main" id="{7A617490-A026-63BD-B4D7-A2F94375D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m 34" descr="Interface gráfica do usuário&#10;&#10;Descrição gerada automaticamente">
            <a:extLst>
              <a:ext uri="{FF2B5EF4-FFF2-40B4-BE49-F238E27FC236}">
                <a16:creationId xmlns:a16="http://schemas.microsoft.com/office/drawing/2014/main" id="{F3BDFC2B-FAD3-A7F1-0903-433303841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67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m 35" descr="Uma imagem contendo pássaro, água, grande, em pé&#10;&#10;Descrição gerada automaticamente">
            <a:extLst>
              <a:ext uri="{FF2B5EF4-FFF2-40B4-BE49-F238E27FC236}">
                <a16:creationId xmlns:a16="http://schemas.microsoft.com/office/drawing/2014/main" id="{F696C70B-5D44-85CF-8053-A7708CB5A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orre alta com relógio no topo&#10;&#10;Descrição gerada automaticamente">
            <a:extLst>
              <a:ext uri="{FF2B5EF4-FFF2-40B4-BE49-F238E27FC236}">
                <a16:creationId xmlns:a16="http://schemas.microsoft.com/office/drawing/2014/main" id="{7EECE428-96C8-64BE-19AF-D56335994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m 36" descr="Pessoa posando para foto em local escuro&#10;&#10;Descrição gerada automaticamente com confiança média">
            <a:extLst>
              <a:ext uri="{FF2B5EF4-FFF2-40B4-BE49-F238E27FC236}">
                <a16:creationId xmlns:a16="http://schemas.microsoft.com/office/drawing/2014/main" id="{0960B221-903A-D7C3-EB1E-D9F7730C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7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m 34" descr="Imagem editada de vinho&#10;&#10;Descrição gerada automaticamente">
            <a:extLst>
              <a:ext uri="{FF2B5EF4-FFF2-40B4-BE49-F238E27FC236}">
                <a16:creationId xmlns:a16="http://schemas.microsoft.com/office/drawing/2014/main" id="{5D5CD363-724E-0D3E-D021-07F0FFCAC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283807" cy="691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4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Macintosh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20</cp:revision>
  <dcterms:created xsi:type="dcterms:W3CDTF">2023-10-03T12:18:04Z</dcterms:created>
  <dcterms:modified xsi:type="dcterms:W3CDTF">2023-10-26T02:20:42Z</dcterms:modified>
</cp:coreProperties>
</file>