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6" r:id="rId9"/>
    <p:sldId id="265" r:id="rId10"/>
    <p:sldId id="267" r:id="rId11"/>
    <p:sldId id="268" r:id="rId12"/>
    <p:sldId id="269" r:id="rId13"/>
    <p:sldId id="270" r:id="rId14"/>
    <p:sldId id="275" r:id="rId1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/>
    <p:restoredTop sz="94694"/>
  </p:normalViewPr>
  <p:slideViewPr>
    <p:cSldViewPr snapToGrid="0">
      <p:cViewPr varScale="1">
        <p:scale>
          <a:sx n="117" d="100"/>
          <a:sy n="117" d="100"/>
        </p:scale>
        <p:origin x="7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B202C7-77BB-A09D-EAD7-C3112133BC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5A1B0EDA-11F0-8E02-FE92-905D4E22B4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544925-4789-B493-AD75-ED9604505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BCAA248-6611-07B4-A3F3-3C7F760FA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7919F22-0FF6-C606-FDDE-59E356FB1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645666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DAE2F1-2D19-60E3-069E-6F7E493710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6D2CC14F-4509-7F82-3A37-97467A66494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C8C5DDA-1BF5-1F9C-7AC6-2D8E59A6F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E3AAE33-7876-58E3-DFBF-CD35B2BC0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5E13BC1-61F1-BD62-24C5-45B0CC1AE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35805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85B34E69-ACCE-7A09-E354-69BFA939B5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143C567-D263-8C75-E868-6AC9FF9D66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DAEB603-5E00-4697-909A-6661B06B6E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C079E8-8DAE-7A96-C65C-70568296C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8E59109-8A10-42D7-7C15-6C7946259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02319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0A2C1F-D49A-ABE7-882C-806FED0B0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3B2CFB3-5D87-35A5-A16B-ADBE50028A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582CBCE-284A-4AB4-14D9-599DBA1231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14C89CC2-90BA-C070-CE63-97A38E6CE9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2D223A6-82C3-6F77-1344-DAB0FCD5FC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94704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880A7B-3CE3-A98A-F586-B882E1285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F3A2871-6F5B-42A7-2E1C-6BEF14D6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01563AC-0B6A-C5D1-2B90-F4454313F0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88519B1-E179-97FC-E1CF-87FD95448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CC1E502-4146-172A-EDAB-37E456CE9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8467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700007F-9B4E-D76C-2ADE-901D9E308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4067300-4EE4-624F-98DB-8DB2B36911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69A8F7C-7DDF-6475-6290-6432D2DDEE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B17FABCC-78AC-EE97-6BEF-1E0FE42B5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588B852-205B-292A-4359-81ADD07B9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A1A4C590-BC11-1DEB-E4F7-EE326FA17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98060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6219A7-D4D0-2519-4117-74DEEED51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B3A5F57-FE8A-004C-5D3C-09B58D5BBA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D9EB8EB-070F-2FF1-8179-458C649B1D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F4DA8392-741D-47EE-CF7C-98DDBF181E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C9FA84F-144D-3707-472A-585E0CEA33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39E1CFE-C290-926F-3003-57C8FEECD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3B171264-2689-7673-3C45-B041E61FE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0C1A94B7-EBC4-B217-6F7F-F31387B9A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58126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9CEB90E-8029-2D87-5359-BC6E9359AB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EA89F44-93D5-FADF-4CA8-0CEC5B660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C4388760-E49C-A2DD-D2DF-C5D0A8938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CDCC7222-B8BD-096E-C5BB-FC106E403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5064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14DDFD8E-8F2D-0075-4E80-2C14E6869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BA93082-7BFB-FDEC-61E7-4AF52CD4E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2C18950-9BDA-242E-1A10-FFA0B37C7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308968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771488-BB3D-474D-15A5-75530C962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139F5F2-AFAF-FF85-041F-313432D008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2EDDE2D-1670-3712-8BF8-FA159D0F0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290D405-2869-71B5-DC58-85795091D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714B472-4428-B0A9-BF6E-F810A8B23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E15601F-0AC7-29AA-95AC-A1E7951947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67371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888EAD-256D-A0A9-4AF4-086F6820AC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A005984C-BC83-E67E-FC0A-F4186A728C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FFC3A434-34B5-E61E-9C89-68256443C3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331A902C-BF35-1642-0176-4B381E8BB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332C2AD-108F-26A8-ADEE-460F8A4038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0564A552-6F71-BFF8-AF25-CE9B30D9B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0837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1A6B8D8-1141-452A-CBCD-8E9FB4EFA2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494E8AC-289A-0C79-1CB2-04C136AFD6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96C3B63-FA9B-D890-93F2-B1C635F3D2A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05F7D5-6C67-854E-9417-D58B61DAFE18}" type="datetimeFigureOut">
              <a:rPr lang="pt-BR" smtClean="0"/>
              <a:t>25/10/2023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2E9ED3F-0ABC-B1B5-DE28-E22FDEDCF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AD5B6F61-FE06-E364-B435-7AFCD93DA7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8C105-EE11-A74B-A7E3-16FD025100C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6419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4 - Un Imperio Desolado">
            <a:hlinkClick r:id="" action="ppaction://media"/>
            <a:extLst>
              <a:ext uri="{FF2B5EF4-FFF2-40B4-BE49-F238E27FC236}">
                <a16:creationId xmlns:a16="http://schemas.microsoft.com/office/drawing/2014/main" id="{1DD2C8C2-ABC1-DAC6-B4B3-759CA269CF2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15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m 30" descr="Uma imagem contendo Site&#10;&#10;Descrição gerada automaticamente">
            <a:extLst>
              <a:ext uri="{FF2B5EF4-FFF2-40B4-BE49-F238E27FC236}">
                <a16:creationId xmlns:a16="http://schemas.microsoft.com/office/drawing/2014/main" id="{D3FF1D5B-8C0F-00F4-674C-3651E8B39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9594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m 28" descr="Interface gráfica do usuário&#10;&#10;Descrição gerada automaticamente com confiança baixa">
            <a:extLst>
              <a:ext uri="{FF2B5EF4-FFF2-40B4-BE49-F238E27FC236}">
                <a16:creationId xmlns:a16="http://schemas.microsoft.com/office/drawing/2014/main" id="{4EC57DC5-641F-DA15-CC35-661D11BF65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50272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m 26" descr="Uma imagem contendo mesa, comida, vidro, prato&#10;&#10;Descrição gerada automaticamente">
            <a:extLst>
              <a:ext uri="{FF2B5EF4-FFF2-40B4-BE49-F238E27FC236}">
                <a16:creationId xmlns:a16="http://schemas.microsoft.com/office/drawing/2014/main" id="{40E35E41-091C-32EB-D4BE-3FD1EBA0F4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3260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m 22" descr="Nuvens no céu&#10;&#10;Descrição gerada automaticamente com confiança baixa">
            <a:extLst>
              <a:ext uri="{FF2B5EF4-FFF2-40B4-BE49-F238E27FC236}">
                <a16:creationId xmlns:a16="http://schemas.microsoft.com/office/drawing/2014/main" id="{652E870F-F717-0A31-B4C8-4BAA767519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408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Praia com nuvens no céu&#10;&#10;Descrição gerada automaticamente">
            <a:extLst>
              <a:ext uri="{FF2B5EF4-FFF2-40B4-BE49-F238E27FC236}">
                <a16:creationId xmlns:a16="http://schemas.microsoft.com/office/drawing/2014/main" id="{5CBCA13D-60D3-2679-D89B-5E7D531CEA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813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m 30" descr="Bolo enfeitado com flores&#10;&#10;Descrição gerada automaticamente com confiança média">
            <a:extLst>
              <a:ext uri="{FF2B5EF4-FFF2-40B4-BE49-F238E27FC236}">
                <a16:creationId xmlns:a16="http://schemas.microsoft.com/office/drawing/2014/main" id="{A369DC03-17B1-A5AF-A9E1-C04979A918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285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Imagem 32" descr="Sol atrás de nuvens&#10;&#10;Descrição gerada automaticamente com confiança média">
            <a:extLst>
              <a:ext uri="{FF2B5EF4-FFF2-40B4-BE49-F238E27FC236}">
                <a16:creationId xmlns:a16="http://schemas.microsoft.com/office/drawing/2014/main" id="{0A8CC799-786E-A062-F9D5-564DA16A6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68" y="0"/>
            <a:ext cx="12180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432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m 30" descr="Tela de computador com texto preto sobre fundo branco&#10;&#10;Descrição gerada automaticamente com confiança baixa">
            <a:extLst>
              <a:ext uri="{FF2B5EF4-FFF2-40B4-BE49-F238E27FC236}">
                <a16:creationId xmlns:a16="http://schemas.microsoft.com/office/drawing/2014/main" id="{992F5114-398B-1148-3327-FC8655319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182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m 30" descr="Imagem editada de um cavalo branco&#10;&#10;Descrição gerada automaticamente com confiança média">
            <a:extLst>
              <a:ext uri="{FF2B5EF4-FFF2-40B4-BE49-F238E27FC236}">
                <a16:creationId xmlns:a16="http://schemas.microsoft.com/office/drawing/2014/main" id="{63BE78CC-AACF-3B97-E86A-729CF685B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6672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Imagem 31" descr="Uma imagem contendo ao ar livre, pessoa, água, homem&#10;&#10;Descrição gerada automaticamente">
            <a:extLst>
              <a:ext uri="{FF2B5EF4-FFF2-40B4-BE49-F238E27FC236}">
                <a16:creationId xmlns:a16="http://schemas.microsoft.com/office/drawing/2014/main" id="{B702129F-A6FD-A795-7C8B-7C8DCC904A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8606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m 30" descr="Uma imagem contendo corrente, peças de metal, segurando&#10;&#10;Descrição gerada automaticamente">
            <a:extLst>
              <a:ext uri="{FF2B5EF4-FFF2-40B4-BE49-F238E27FC236}">
                <a16:creationId xmlns:a16="http://schemas.microsoft.com/office/drawing/2014/main" id="{A5D0E0B4-7755-9C63-4F08-473D1C7F87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576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no interior, mesa, frente, comida&#10;&#10;Descrição gerada automaticamente">
            <a:extLst>
              <a:ext uri="{FF2B5EF4-FFF2-40B4-BE49-F238E27FC236}">
                <a16:creationId xmlns:a16="http://schemas.microsoft.com/office/drawing/2014/main" id="{D99CDD3C-3CE9-CDAA-B9E9-3B90B479D5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478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Imagem 30" descr="Uma imagem contendo Logotipo&#10;&#10;Descrição gerada automaticamente">
            <a:extLst>
              <a:ext uri="{FF2B5EF4-FFF2-40B4-BE49-F238E27FC236}">
                <a16:creationId xmlns:a16="http://schemas.microsoft.com/office/drawing/2014/main" id="{C6F800DF-1AD3-5533-829C-26E1D2041B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02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96459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Macintosh PowerPoint</Application>
  <PresentationFormat>Widescreen</PresentationFormat>
  <Paragraphs>0</Paragraphs>
  <Slides>14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RODRIGO CEZARE</dc:creator>
  <cp:lastModifiedBy>Rodrigo Cézare</cp:lastModifiedBy>
  <cp:revision>18</cp:revision>
  <dcterms:created xsi:type="dcterms:W3CDTF">2023-10-03T12:18:04Z</dcterms:created>
  <dcterms:modified xsi:type="dcterms:W3CDTF">2023-10-26T02:21:13Z</dcterms:modified>
</cp:coreProperties>
</file>