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5" r:id="rId10"/>
    <p:sldId id="267" r:id="rId11"/>
    <p:sldId id="268" r:id="rId12"/>
    <p:sldId id="269" r:id="rId13"/>
    <p:sldId id="275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94"/>
  </p:normalViewPr>
  <p:slideViewPr>
    <p:cSldViewPr snapToGrid="0">
      <p:cViewPr varScale="1">
        <p:scale>
          <a:sx n="117" d="100"/>
          <a:sy n="117" d="100"/>
        </p:scale>
        <p:origin x="7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202C7-77BB-A09D-EAD7-C3112133B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1B0EDA-11F0-8E02-FE92-905D4E22B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44925-4789-B493-AD75-ED960450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AA248-6611-07B4-A3F3-3C7F760F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919F22-0FF6-C606-FDDE-59E356FB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5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AE2F1-2D19-60E3-069E-6F7E493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2CC14F-4509-7F82-3A37-97467A6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8C5DDA-1BF5-1F9C-7AC6-2D8E59A6F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3AAE33-7876-58E3-DFBF-CD35B2BC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E13BC1-61F1-BD62-24C5-45B0CC1A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8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34E69-ACCE-7A09-E354-69BFA939B5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43C567-D263-8C75-E868-6AC9FF9D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EB603-5E00-4697-909A-6661B06B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C079E8-8DAE-7A96-C65C-70568296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E59109-8A10-42D7-7C15-6C794625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31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A2C1F-D49A-ABE7-882C-806FED0B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B2CFB3-5D87-35A5-A16B-ADBE5002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82CBCE-284A-4AB4-14D9-599DBA12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C89CC2-90BA-C070-CE63-97A38E6C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223A6-82C3-6F77-1344-DAB0FCD5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7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80A7B-3CE3-A98A-F586-B882E1285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3A2871-6F5B-42A7-2E1C-6BEF14D6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563AC-0B6A-C5D1-2B90-F4454313F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8519B1-E179-97FC-E1CF-87FD9544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C1E502-4146-172A-EDAB-37E456C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6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0007F-9B4E-D76C-2ADE-901D9E30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4067300-4EE4-624F-98DB-8DB2B369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69A8F7C-7DDF-6475-6290-6432D2DDE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7FABCC-78AC-EE97-6BEF-1E0FE42B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88B852-205B-292A-4359-81ADD07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A4C590-BC11-1DEB-E4F7-EE326FA1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06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19A7-D4D0-2519-4117-74DEEED5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3A5F57-FE8A-004C-5D3C-09B58D5BB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9EB8EB-070F-2FF1-8179-458C649B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DA8392-741D-47EE-CF7C-98DDBF181E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9FA84F-144D-3707-472A-585E0CEA33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9E1CFE-C290-926F-3003-57C8FEEC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171264-2689-7673-3C45-B041E61F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C1A94B7-EBC4-B217-6F7F-F31387B9A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1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EB90E-8029-2D87-5359-BC6E935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A89F44-93D5-FADF-4CA8-0CEC5B66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4388760-E49C-A2DD-D2DF-C5D0A893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DCC7222-B8BD-096E-C5BB-FC106E40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06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DFD8E-8F2D-0075-4E80-2C14E6869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A93082-7BFB-FDEC-61E7-4AF52CD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18950-9BDA-242E-1A10-FFA0B37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89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71488-BB3D-474D-15A5-75530C96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39F5F2-AFAF-FF85-041F-313432D00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2EDDE2D-1670-3712-8BF8-FA159D0F0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90D405-2869-71B5-DC58-85795091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14B472-4428-B0A9-BF6E-F810A8B2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15601F-0AC7-29AA-95AC-A1E79519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3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888EAD-256D-A0A9-4AF4-086F6820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005984C-BC83-E67E-FC0A-F4186A728C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C3A434-34B5-E61E-9C89-6825644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1A902C-BF35-1642-0176-4B381E8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32C2AD-108F-26A8-ADEE-460F8A40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64A552-6F71-BFF8-AF25-CE9B30D9B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A6B8D8-1141-452A-CBCD-8E9FB4EF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94E8AC-289A-0C79-1CB2-04C136AFD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6C3B63-FA9B-D890-93F2-B1C635F3D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9ED3F-0ABC-B1B5-DE28-E22FDEDCF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5B6F61-FE06-E364-B435-7AFCD93DA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4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 - Ciudadanía en el Imperio">
            <a:hlinkClick r:id="" action="ppaction://media"/>
            <a:extLst>
              <a:ext uri="{FF2B5EF4-FFF2-40B4-BE49-F238E27FC236}">
                <a16:creationId xmlns:a16="http://schemas.microsoft.com/office/drawing/2014/main" id="{303EB6FC-A774-D9E5-FF66-828E264C46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25" y="31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Tela de computador com fundo azul&#10;&#10;Descrição gerada automaticamente com confiança média">
            <a:extLst>
              <a:ext uri="{FF2B5EF4-FFF2-40B4-BE49-F238E27FC236}">
                <a16:creationId xmlns:a16="http://schemas.microsoft.com/office/drawing/2014/main" id="{03FFA662-3BC7-F63B-7954-76871C391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Uma imagem contendo água, ao ar livre, verde, lago&#10;&#10;Descrição gerada automaticamente">
            <a:extLst>
              <a:ext uri="{FF2B5EF4-FFF2-40B4-BE49-F238E27FC236}">
                <a16:creationId xmlns:a16="http://schemas.microsoft.com/office/drawing/2014/main" id="{8AA0875B-A662-EAF0-D46D-7F3DBC783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 descr="Desenho de um homem&#10;&#10;Descrição gerada automaticamente com confiança média">
            <a:extLst>
              <a:ext uri="{FF2B5EF4-FFF2-40B4-BE49-F238E27FC236}">
                <a16:creationId xmlns:a16="http://schemas.microsoft.com/office/drawing/2014/main" id="{DCEE7D33-9FFB-FD32-8A61-D826F0F96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raia com nuvens no céu&#10;&#10;Descrição gerada automaticamente">
            <a:extLst>
              <a:ext uri="{FF2B5EF4-FFF2-40B4-BE49-F238E27FC236}">
                <a16:creationId xmlns:a16="http://schemas.microsoft.com/office/drawing/2014/main" id="{5CBCA13D-60D3-2679-D89B-5E7D531CE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Placa de letreiro afixada em fachada de torre&#10;&#10;Descrição gerada automaticamente com confiança média">
            <a:extLst>
              <a:ext uri="{FF2B5EF4-FFF2-40B4-BE49-F238E27FC236}">
                <a16:creationId xmlns:a16="http://schemas.microsoft.com/office/drawing/2014/main" id="{052BD361-79AF-3F38-6AF5-E05A7DC5F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Placa de letreiro afixada em fachada de estabelecimento com montanha ao fundo&#10;&#10;Descrição gerada automaticamente com confiança média">
            <a:extLst>
              <a:ext uri="{FF2B5EF4-FFF2-40B4-BE49-F238E27FC236}">
                <a16:creationId xmlns:a16="http://schemas.microsoft.com/office/drawing/2014/main" id="{17D4C2B6-3475-721B-F630-0567223A8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em pé em frente a montanha&#10;&#10;Descrição gerada automaticamente">
            <a:extLst>
              <a:ext uri="{FF2B5EF4-FFF2-40B4-BE49-F238E27FC236}">
                <a16:creationId xmlns:a16="http://schemas.microsoft.com/office/drawing/2014/main" id="{F83B7E4C-C80F-1DE9-E2E1-AD38CBD0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Homem sentado com chapéu na cabeça&#10;&#10;Descrição gerada automaticamente com confiança média">
            <a:extLst>
              <a:ext uri="{FF2B5EF4-FFF2-40B4-BE49-F238E27FC236}">
                <a16:creationId xmlns:a16="http://schemas.microsoft.com/office/drawing/2014/main" id="{C59596A0-D4F0-B3EF-F33C-DCD1291C8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67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 descr="Homem de camisa vermelha&#10;&#10;Descrição gerada automaticamente com confiança média">
            <a:extLst>
              <a:ext uri="{FF2B5EF4-FFF2-40B4-BE49-F238E27FC236}">
                <a16:creationId xmlns:a16="http://schemas.microsoft.com/office/drawing/2014/main" id="{72F5CAC9-8EB0-6C38-218B-C7F5DDA0E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Homem com a mão no por do sol&#10;&#10;Descrição gerada automaticamente com confiança baixa">
            <a:extLst>
              <a:ext uri="{FF2B5EF4-FFF2-40B4-BE49-F238E27FC236}">
                <a16:creationId xmlns:a16="http://schemas.microsoft.com/office/drawing/2014/main" id="{DA83C297-169A-871D-B1EC-E3A44AD1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Uma imagem contendo comida, homem&#10;&#10;Descrição gerada automaticamente">
            <a:extLst>
              <a:ext uri="{FF2B5EF4-FFF2-40B4-BE49-F238E27FC236}">
                <a16:creationId xmlns:a16="http://schemas.microsoft.com/office/drawing/2014/main" id="{71DD39D2-B580-9883-4E37-FE3802A5B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7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Pessoas na piscina&#10;&#10;Descrição gerada automaticamente">
            <a:extLst>
              <a:ext uri="{FF2B5EF4-FFF2-40B4-BE49-F238E27FC236}">
                <a16:creationId xmlns:a16="http://schemas.microsoft.com/office/drawing/2014/main" id="{82FC19DA-D729-CECE-D5BA-7C4651E27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4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Macintosh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15</cp:revision>
  <dcterms:created xsi:type="dcterms:W3CDTF">2023-10-03T12:18:04Z</dcterms:created>
  <dcterms:modified xsi:type="dcterms:W3CDTF">2023-10-26T02:21:51Z</dcterms:modified>
</cp:coreProperties>
</file>