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15B34-08F4-22EE-B15F-306103B763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E2066EC-E67E-B359-3F02-B227363F3F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22418E1-7E58-62DD-9F1F-91E45B150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287FD0-399A-FF78-5381-C21757E6A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E71FF88-2D4A-9F62-D4FF-65224F2D0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7602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63E5D1-795E-FD73-C534-C887589A7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21A0E4C-31DD-FF42-711C-EA27075B7E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C610F3-5077-2163-7F6B-7E0E8889B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A71462F-9B4E-0E6C-1BF7-8B901375C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5223A3F-B5D0-A85D-3E38-68C64755A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5303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E32955D-9A43-31C6-7E65-74137365D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F31C3AA-CF4C-491F-C2DA-F33E44D346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D06D4FB-34D0-AE2C-F256-DC37704B6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DCD9AFF-B9C4-A8FE-A1EE-4C7809627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4AB3004-AEEE-4B18-972B-173AEEC7F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6983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90C066-BF54-1EE2-3501-1FF72D3A1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0191202-F4A7-A14B-C522-FF512BACA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0FA2FB-0C0C-0B8F-EAAB-99CDB87A4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4B40546-4198-8878-5445-03B405454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4389F9-38CB-8085-8DA9-A890ECF5E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650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31A28E-9A2C-11FE-5A64-7E6CD106A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0C6D349-9A56-F8AE-7B70-38F211D9C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123BB8-6343-DFCA-5D50-A737A83CE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9535F3D-6D0F-C522-5816-39D9C589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540A1FA-C1E4-04BC-2B1B-E5CCC851D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5880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57536-3AFF-05C1-6C66-F8F63AEF9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245167-C71A-F4E3-20DF-D3D769EC08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69DB7C6-0D79-AC01-64DF-09DDC759ED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FD86A9E-28C1-BC51-0EDB-F4933CAA1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B087DBE-F60F-F732-C790-A4DC1E843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8D8963C-73DD-96FF-FF5D-D8254CBE5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6382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0C9312-980A-AE93-3EE5-17A07923E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C3D1F1F-9F22-6C52-E33B-AE38043B8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84E3CF0-385C-EC0F-3221-88EABE069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8FC650-6C3C-C0B5-E161-DAF16A6B8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E100C76-2F54-7542-DD95-97B9956900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698DBE1-F055-7E43-0F4F-86FFE1694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0C6FA98-2B05-1D51-7AE4-A839BC3C7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68A965F-789F-EB2D-FF8A-3BF06E8E9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895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6FF894-30F2-6A88-972B-56DF7DD21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EAD7694-A305-251D-9842-A5DD22316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1D6D716-8141-8C3B-8599-A70E167C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537D65A-AEFF-B708-76AC-722819E45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261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B8382ED-6586-AD10-94A7-1B318C71A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72D5A7E-F0C5-7255-385D-588341104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23935E4-96A6-58E3-A63A-49E72265A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1983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38FEA5-24C5-4EA4-A733-96C40A11C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911EC4-03F4-30AA-B55A-E89DFE4E7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4286B3E-C034-D50D-9F16-F70DAE895D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265D8F4-BA44-D130-4BF5-FE748168D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41BF023-B0C7-9A73-1827-14E82B9C2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B8156FD-6432-6649-1396-FB767E6F4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593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BEE78F-109A-D3B9-3D9E-E9B345145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0EC05C7-135B-9AFE-63FB-6514AD3FBF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8F8E6D7-CF6A-BDC4-C9B6-A21D94733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EA477AA-53F6-8347-C5A4-6898F096F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EBB793-3F3A-CFD7-EF8A-4027F5E5E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B73B5A6-CD26-C749-C6BA-2E2D50B1A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1786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8C970B5-7FE0-11E1-6E58-1A095E2A2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8D8856F-A130-EF95-52FF-ACBF00381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DE5549D-512C-1143-5F6B-794F003368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A659A-43AD-413B-BA06-6F164922EF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07F0CE-A06F-C83B-8DAC-BEC79FA2F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7DB4DE-EE32-3561-E0A1-F6D53A4E5D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D5493-900A-4D36-BEE3-52FEB72BB1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339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843B447-B4E4-7056-9AD5-DA2D866FA7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23">
            <a:hlinkClick r:id="" action="ppaction://media"/>
            <a:extLst>
              <a:ext uri="{FF2B5EF4-FFF2-40B4-BE49-F238E27FC236}">
                <a16:creationId xmlns:a16="http://schemas.microsoft.com/office/drawing/2014/main" id="{E15590CE-F7DE-345D-915B-F95151EF00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3C1BA5B-4EA3-5FF9-FC34-16B261660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6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154E1E8-1078-87BB-2041-14096CC55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39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7E1E830A-E377-E278-6C95-C8E58131A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50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elular com publicação numa rede social&#10;&#10;Descrição gerada automaticamente">
            <a:extLst>
              <a:ext uri="{FF2B5EF4-FFF2-40B4-BE49-F238E27FC236}">
                <a16:creationId xmlns:a16="http://schemas.microsoft.com/office/drawing/2014/main" id="{ECAA4646-6F01-3DCD-9DD9-B349DC967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78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elular com publicação numa rede social&#10;&#10;Descrição gerada automaticamente">
            <a:extLst>
              <a:ext uri="{FF2B5EF4-FFF2-40B4-BE49-F238E27FC236}">
                <a16:creationId xmlns:a16="http://schemas.microsoft.com/office/drawing/2014/main" id="{7B2B6A0F-F139-7DA1-519B-BC7176391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39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CAF99-929F-EDC6-3052-8761B390C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elular com aplicativo aberto&#10;&#10;Descrição gerada automaticamente">
            <a:extLst>
              <a:ext uri="{FF2B5EF4-FFF2-40B4-BE49-F238E27FC236}">
                <a16:creationId xmlns:a16="http://schemas.microsoft.com/office/drawing/2014/main" id="{3098EB35-0784-9BA4-1CCF-C593801A3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0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DD0DF49-FBE5-2CC8-F602-1C3B2317E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04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9787BA-B667-9455-C112-E94134377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96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7A457CE-CC86-BD36-24F3-3692D43EC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09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BA35975-EE87-F65A-9BFA-1E0EDCA9C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94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B57B661-B554-1E1B-3B4E-DBAF7FA94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274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083349-F0EB-B2FD-BCCD-BF8209F3B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61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44C7CF-3C05-10C9-75DC-9061EFB22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6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5D27C21-36F5-4C98-A545-68810DA1B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182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2024-09-25T14:13:05Z</dcterms:created>
  <dcterms:modified xsi:type="dcterms:W3CDTF">2024-11-29T12:20:58Z</dcterms:modified>
</cp:coreProperties>
</file>