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3B3B03-2C2C-D252-D841-DE5B51A64F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07AA3F-017A-B3C0-F85C-33EADB629E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410395-DAD8-079E-2F7D-C4CFF3452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251BFFC-49D8-93F1-6385-B13D4F33E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E2637E6-620B-7666-D37B-8DBED53E3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573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F74593-77A9-BD28-125A-322210449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119263A-73ED-6CA0-D9DE-817C0C2DCE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7F19DE-DDA4-CC59-9114-F481928EF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258C79-6FE5-D413-DC35-9BA16864A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608DEB-C1A8-7D06-7963-03F7AF344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4998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1BBDEB5-D4E7-7284-8E6E-9D9D02ECC2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AAC6341-6DAB-5DFC-6978-A9E5FEEE1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3A3D2C-12CB-2BFD-4AAC-0B4B3739D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E13468-A9D0-9E37-691C-56963225D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C371B4-DD23-D2DE-FC1B-0FD5FBF4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8501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D359E7-8C50-7540-2328-59C911EB2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E556CB7-EC1F-6F81-3021-87240518A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D32070-F8A7-BAEB-C416-4C7BC180F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50B968-513E-3DE3-712E-F38522CA7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E2A9DEC-AE81-C67D-20FB-B76F625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110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A8847D-E28D-5DE0-D2FB-E8CDE5FBE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8E70E62-E53F-E9DE-C2E7-F53C751DF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A877D33-9612-3582-6FC7-575480D8A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107005-92D7-3A89-6EFF-A78EB5EFD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B178C2-2A5D-C256-2731-6A807269F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4055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204449-E813-ABC1-0008-F86EB7BF5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B81B59-6FF6-7222-1D1D-8A5B350A66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C306F46-3425-2568-6F49-4F649A025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C71372-7FAD-A686-BABF-DE64D6B59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8156327-5DE1-65D9-20A0-ED441575B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C14B3AE-4C2C-F1CE-507F-91B1D7D4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23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DF6A0-392B-E716-FA48-6510BB9EA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64E38C5-B4E0-0619-1219-476F13474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A4C3C3A-AE01-E3C7-B303-8D7CB3A092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FF41952-4744-317D-6209-6DB35E4A30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433F9B8-4D41-1FAB-4218-3A156EDF20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641425D-7D35-1B26-2058-7341280A4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FB105D2-78A4-23C3-8C47-39726C7A5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328F72F-CEE3-460B-FE23-769D23D80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3449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71949C-B9A5-5F15-4CE9-69FE1804F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8AF2C97-630D-320F-BE9F-5F03DD02C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985F55B-2158-0599-1900-3FF8E10DC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D3ABA73-0C33-0E7C-ACD9-2046B2A49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9772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6EDC10F-01D3-BE0D-AD84-212CB2688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0F41D8B-F05C-9E56-EF3E-594DD71E5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5C76CF7-80CA-C9CC-5688-BC0EC75B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6423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3BD6F7-2D34-43A7-7584-09626995B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193A37-F023-6782-DA77-A0464E879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EF572C0-8B9B-88B6-611D-B25761D9F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A92AA77-8D85-3B67-5DC8-E85C3531F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C11EFE7-CB58-7A90-6F1C-76D32842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2F7F0AB-309F-D35F-9CBF-38B8DBF78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1696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83AD66-E25F-6F85-209D-3BD7D61D2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D4A8F15-2019-3653-B508-7F4A58F697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3C0B600-8AA3-8EE0-DD91-DAB75CE6D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03A6E0-2A1D-984D-B66E-F8AD17A28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E959466-FD69-4E7D-E441-47CCFD35F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6AF965D-CDE4-9FCD-AA85-EC628E87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0159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28BB88D-2292-8F52-5693-9F15863A6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A91C9E-F9CE-1200-DD51-54BF6708B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25A8ED-8BDF-E262-28EF-4A5A257DF0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D5B50-CBA2-416E-88CE-1DF835E715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CB69D7E-DA06-A68C-A191-E50E62709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EF3734-4C7B-5AAD-30C4-B67C9B1E8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F817D-2422-494E-A362-EB5BFD99B56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9714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3A0323C-AAC7-5A38-F33E-1A21F703B5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22">
            <a:hlinkClick r:id="" action="ppaction://media"/>
            <a:extLst>
              <a:ext uri="{FF2B5EF4-FFF2-40B4-BE49-F238E27FC236}">
                <a16:creationId xmlns:a16="http://schemas.microsoft.com/office/drawing/2014/main" id="{91278DD7-E5B9-1B2C-F0DF-B19E33BAE9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6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5FA25D-6581-BFAA-2D29-955E5FDF7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708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2D6A2DE-3578-EA6A-F765-97BF82E94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40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F0B2DA-52A4-73A2-F196-F3DB1F2D2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25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AE1179-6D75-E2D8-E928-EB1BDD6E7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7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C5609E-4A3F-1D7E-8D1D-A79AF2010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34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0AAEE04-E0BC-AC5C-F37F-2372654B1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71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20ACAAF-E83E-459F-C90F-EF88A2977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64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E46F4D9-9038-295C-8D8E-2041046BD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6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786F9F-756A-E43B-7B61-74FC75F20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5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991309A-CA36-DFC4-B2A2-9327E5ED9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4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AA611B-0CB8-67D0-FB62-8B8D3422F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49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405179-1C51-7E7C-433D-A642328B1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6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2024-09-25T14:11:52Z</dcterms:created>
  <dcterms:modified xsi:type="dcterms:W3CDTF">2024-11-29T12:20:37Z</dcterms:modified>
</cp:coreProperties>
</file>