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732" y="2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138999-C56F-29DA-7E40-C5B81A4BBD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713031A-4ACF-B24F-9E7D-70DB2ADB0B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B7D60D2-5E52-7AF3-29E8-6364A6B49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501A49-45CF-BC52-FB32-2768B9513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AB356CC-DD79-542C-1CC7-979F52DE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3842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83D40B-1BE2-24FA-DED1-ABE971F007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F68417A-8FC6-FECA-13FD-E03596F079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3359F0-2F94-B9C0-A7A7-01302A633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AFCE82F-159A-64B2-32A6-2930F6E75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37A5595-7543-FC82-206B-149E0B63E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8309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DC0C220-6D15-5598-597E-2883395803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9A2A80F-FFFC-B38F-73A6-8B2EAAAFD4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AD5989-365B-285D-4216-38D8E450F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DD54C3-51EA-CBFB-1536-FC7931FB8C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BE8A7E9-574C-0588-7216-99D389951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035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432F33-7E38-EFCB-D271-FC3479C2D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5544ABC-3823-5AE6-48BD-31E4572BFE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604500-62C5-6B75-085F-643883EA5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EC8F5D-C075-4DAB-AAA9-30EC610E1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9627D47-3BDE-0923-1F10-15502E137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68404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DEA98CC-BDB2-A5A4-248B-889F7048F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F264FB4-36E9-343F-5613-DF2E9A1FB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440B6EE-A5DE-FB6D-F1C6-53FBEBC05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26C6849-F2C9-B60A-DB6E-B2EB04519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5E20A5B-8E34-0063-B59A-F608422FF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70741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55711B-13E9-AD33-6F4C-DD4A2A9EF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238A67-650B-3DB5-881D-A17027F7D4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23B2C05-D918-393C-C545-4ABB186DE8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F3D36DC-0372-48C1-7FFC-DDA231374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EAD4C64-1952-2F32-969E-0A06E826F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DDEFC4E-45C7-F11D-6EDA-6E8615C9E2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8328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FC6CF5-1296-2C21-0989-52C36E617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B9839CA-0C3F-21D8-CC4F-53B266EF2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49A90B7-50B5-D059-2B83-4FEED92255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1EB88FB-D9DB-2EAE-4495-90DCAE636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01A6BEA-A52A-5D0E-3B99-A042A5C0BD5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9C4C2B96-ACC5-3F50-7CD0-4D39E6A1B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088B60A5-078F-268B-856E-C7A760DF9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29326BC-E616-C259-3E65-94A648EC8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20924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D8EAE5-A7DB-D476-C06B-D6CF3C584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C1ECE81-6D03-D23D-AE66-62567B346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0CADCDA-8485-6DAF-282E-6F16B9C74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E94BD3A-0EA2-4D96-B1F1-31C13E86B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32986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5EBFB79-D9D6-ADB6-C021-55FFB59BB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90FF8FA8-F172-FB4A-6022-54816350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70319A9-2719-F6CB-6614-01D357C2A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1909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6943C3-7740-A8D4-B778-4849363B4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F971949-2632-EF77-C682-295A685EF2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726728C-CAD8-54BD-B7FE-84DD99D4E0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6ED348A-97A1-30B5-6629-9028BC777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D251F1F-7A6B-DFF7-18DA-72E4F11C5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7D26495-112F-FA92-1173-EBD31255D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355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50443C-B762-5B21-40CC-EDD58FFCCA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86AFBD4-DD6A-4EF1-BF64-E7DE87C1E1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3E716EB-6F69-A29A-3EBD-EAB6D523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ECF76C8-11AD-072E-03F9-0274D29A6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23F1562-F20D-8D26-97E7-9EA98828B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ED848240-971D-2A61-9836-B228B7D6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07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2FFA508-5638-0C58-2110-CC5518012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B13479D-6C2C-A4B2-4E35-05C0D7996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D6D5FEE-822E-D019-1973-C3FEAEB37E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70D6B-1BDA-4FF3-9ABD-0ED105BEF965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FD0BCA-005A-04C4-2922-7E7780F658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52C051-C6F8-7892-EDF5-77FF74F21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94FE0-8C74-476A-BB34-4FC2FD391C8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6687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8F2CB2C-FF54-10DD-7D9B-60DE2F564C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21">
            <a:hlinkClick r:id="" action="ppaction://media"/>
            <a:extLst>
              <a:ext uri="{FF2B5EF4-FFF2-40B4-BE49-F238E27FC236}">
                <a16:creationId xmlns:a16="http://schemas.microsoft.com/office/drawing/2014/main" id="{B5D47536-7650-2C8C-9DDD-8CCB42AF95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3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ED58AA9-1BDE-496F-8F95-D3EBFAD75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391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307F78B-FDE7-F6EA-F6B8-B8EA85D93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8870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3583632-7C2C-5E4E-896E-C696096C5B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50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592324A-8D3D-9ABB-5C7B-4327E39CAF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362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1780361-2678-2040-B882-CBF8771E96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082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395022D-79F4-05EA-1329-BE28D3574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69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EECEA72-EADD-985E-B96E-1AF9DBA51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90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BEBEE3-C948-26E8-FE21-766B7CB8F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08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B499444-F3DA-AFAD-93CD-73706B4F53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989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C56D9F0-A07C-1029-0F50-5BD349247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54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4A185A4-22EB-4142-1070-EEE86066E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595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6B7874E-746B-6109-7FEE-9F67943521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22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1A7FD8-E7A3-17D4-AA6E-D972E30A1D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251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9F742C2-4B71-976C-EC05-8021EF4842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41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F9B6DA-978A-1B02-7E6F-FA3BD30AC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648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1E691FB-086C-71C0-4520-54A45F1B3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14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96EACC-D857-06C9-FCE5-81A56923F1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0233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ECA19E8-E823-7731-3D45-A2063D208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00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AFC7B1C-A308-0035-DF21-76606C873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67407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Widescreen</PresentationFormat>
  <Paragraphs>0</Paragraphs>
  <Slides>20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3</cp:revision>
  <dcterms:created xsi:type="dcterms:W3CDTF">2024-09-25T14:02:15Z</dcterms:created>
  <dcterms:modified xsi:type="dcterms:W3CDTF">2024-11-29T12:20:15Z</dcterms:modified>
</cp:coreProperties>
</file>