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EC62E8-B669-14E2-4325-858B6092B6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D395A3A-CB0F-8A94-DF36-DCF0261622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EF8496A-7A51-AF05-7433-436323C11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F13C77-B03D-94C4-CE25-2304A29C4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3A73AF2-696B-F0AA-F606-41CA31A9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694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94414D-8ABB-C341-0636-F0DFD57AC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0E28A90-D1E2-C229-986E-166CD62AC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932CFA-49FF-F1EA-5B82-A9BFC915E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0C14BD-B6D4-7DB8-60D7-2A9AF4C3A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34D8B1-0873-ED8A-42D0-CBCF40207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6863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C0ACFB-1830-AC0A-FF8B-7E63313F5F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A00493A-FC69-BEF8-103D-6C420B011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13F53B4-B290-7DFF-DD4C-1B42CE3AE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D6877A-BEAA-97CA-5D0B-5742AE97F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C2F2982-18B8-9B38-7560-ABDF85FA9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5013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50D6F-22C3-D791-1FAB-15DADE503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11E8DF3-6B40-D6D9-7AA4-F1B959BD2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314BD9-0B3D-30FE-0DDE-D9E267D01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A521FC-0736-83EC-AE58-8F2CABA5A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6C2EC3-76D2-56C8-3307-F4DC434EC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358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7FCE80-085F-7DB9-6531-202A2AF37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443B399-AB40-E462-6AEE-E83642D39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4543E5-5DD0-66B3-D22D-7CA1E053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8FF5F90-F2BB-F86F-3A08-BE7B7E435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A506A5-C79D-A7C6-B7BD-C15D4488D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931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F6A6AE-8FCB-1880-CE33-0983BB78B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EB57721-FE9A-EC2A-B39B-896D98C823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F8D967E-6E81-96A9-82C4-BE52DD87A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C45A21F-C79C-BDEC-6282-F2E1E4C30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1B24A35-0D33-8FAD-F0CE-FA0AE79F9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79C8887-DBFD-0FE0-C74B-8E3835B88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817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85F68F-8EB7-7EE9-98CC-A7A27816E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E2764C9-1033-6C03-93D5-E849FAEF2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CD618D4-E22F-D915-142F-6F68D57DB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3558700-B9E7-EF43-E5FB-ADC13D90F2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9BF51A7-CC8E-C053-517B-5B8893768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5D593F2-7FB4-4D65-CE87-7B5151D49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0AEB9C-1E75-B7A8-861A-9141D0E33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7D47F8B-92EC-7A6F-FE41-886E08C15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5703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7E108D-B313-CD03-C5CD-98C7E21D2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53D8113-64D2-5AC9-B971-16F432BC7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82F62CD-19D0-6B52-D643-401F244B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1CACC2C-F1CD-B27E-151F-60D8750DD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7089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9064C23-E2CB-6F62-5975-3C78EA38D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9358A6B-61A8-E1E6-08F6-BDEC782D9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507CD35-CF6E-E8C7-2965-FC004582A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378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EAF937-2A89-D077-62AC-DE34C8A4D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B31603-47A2-7EEB-4DEE-61AF9D9FA6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1F466B-A01F-8B9C-A322-F88522BB60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171EC8-898B-90B2-E0C4-2AFCB6777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8AFCF83-D78D-E6FA-561F-6648ED80F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B8080CF-1EBE-8286-64DB-A10697E2C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19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243099-7687-D61E-A359-8AE3A1E70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B919382-936C-59E4-5FDC-7D6FE18207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C28D675-41C0-4ABF-DA5C-9E5A715B96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E082D86-4AE9-70E1-2776-646749FC5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8670A18-52F5-AAF7-8E2A-29145BC8C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C892C3-C326-493F-756E-3EACE715B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71996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AF40D9A-3831-C5E7-28F6-0F3A992B1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EAF74E-D8F6-50C7-DC5A-588CE1B6C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66CC6E-3DDA-5721-6CB7-8A84463CDF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F311E-CA9E-4FA8-B313-34A27411AE62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6097C58-4766-0043-ECB1-48B605844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0CA7A15-2057-54AC-FEB4-4394543F6D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3D02B-8DAA-418F-801F-AEB8F7AEF6A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7845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A87F228-A2BC-2297-1924-E375B1669F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20">
            <a:hlinkClick r:id="" action="ppaction://media"/>
            <a:extLst>
              <a:ext uri="{FF2B5EF4-FFF2-40B4-BE49-F238E27FC236}">
                <a16:creationId xmlns:a16="http://schemas.microsoft.com/office/drawing/2014/main" id="{67C5D042-40BC-EFD8-95AF-46D048CA42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49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71EBF0F-44D4-6039-1003-4F5EE699FA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130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5001825-1BDF-C372-4094-E36830EDDC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26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C34DB15-164E-03C8-00AB-83B523DF6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6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8543C7A-A2D9-B537-0AD6-C5D7A19C2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4157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1BA0666-B0AE-053E-2D61-ACC579A5A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13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563ADED-3475-F737-8223-EFEFBCD43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459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6E74198-9D9F-1E7B-65CE-91CE07BE2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51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573AC1C-DBDF-2947-0A3B-1B391D54D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602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335D3D6-53D9-BCC2-9B42-A8DCDF0984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64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369314-9DAC-9DBC-E3D1-74AA2EF68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044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6057C95-DA60-8BFB-42FD-2A01F1D7A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546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289D040-9397-3223-55EA-A4F3DFB95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31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D1AE246-8039-64A4-A587-4A7A621F3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62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138501-C24E-0E35-AC71-DAEA1C8D9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6382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15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2024-09-25T13:57:11Z</dcterms:created>
  <dcterms:modified xsi:type="dcterms:W3CDTF">2024-11-29T12:19:53Z</dcterms:modified>
</cp:coreProperties>
</file>