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47F0FC-49DE-95B7-3DF4-442D19F1D4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4E34C36-F948-D053-0B5B-4B0C23A938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F64782-6E1F-7BC1-9896-533A2E7F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498451A-F83A-57CF-9762-C859CCE8F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E40B652-30EF-D909-52FF-0ABFE7C0E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9409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1B901A-12F8-839D-28BC-7BF81F402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A2C25A8-07FC-467E-BBF8-8118F24A20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16B26AE-7A2D-D967-9926-17DDAE20C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786FF85-31F2-7996-0A8A-EA4EA14B3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5593C7-7AE9-E51E-5ABC-FE4A958E0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8749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93FCD10-4770-5E51-CF45-A821857C8C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72BA980-6922-24FB-B815-6E85B4B69E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34409D-B12D-23EC-5355-1627D2ABA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A70F5D3-DB82-D906-75D0-53B102FB7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6281CF4-AABC-9064-5B55-137C5F10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5171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124E5E-D89B-DA3F-4B54-2E56E7667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98C9081-AB5D-0278-763F-C7BC83F7B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493928-E82B-BE68-586A-F8248A64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EE968E-E209-0EC9-1846-36F288034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EB66F4-2CC9-F41C-7382-49550BC51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4196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EF7285-E82C-B488-51EA-D82774814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50C350F-C45B-1879-CAAB-543826F94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89047D-92EB-BECB-28C5-751D06A9E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F7CCE0-EACB-B2B1-1B63-B24E80A5A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E4A8BA-AC08-14E4-5C05-9B36D75B4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731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CCA38F-0631-9335-6850-AAEDDD699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267B75D-53FE-B6CE-EAAE-45EF812260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BB45DA7-0E3C-8DD5-39BF-1D31C5CE5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22C40AC-7CBF-F876-450E-8C1AED2C5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75CA68A-3604-9154-AD90-C6215C90B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0A63B9B-A5B1-BBE9-866F-9434365A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5112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927C59-9259-87AE-F98D-67B4B669A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09885ED-D4F0-79E1-333D-8AFF4E02C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A7BDF29-B1F4-0651-3BA8-B57674EAB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6F2ABEE-99AD-70A1-AD06-F84FA98D4F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BA08D8A-9F36-D217-1B30-49E8D6D7DD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C6931A2-24A3-4BEE-7446-275D09F7F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6932168-8E46-A1D2-FD39-839DFFDC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A6A8A6E-98FA-1C97-D3AD-44E9C4457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411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6B03C-321C-BA71-F677-29EAE719A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E6E1778-3DCC-A769-FBE2-A0914E9E1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2F16C75-98CF-630E-863A-7AC989B44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16773F8-9F5E-3684-7E23-B263272FC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49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708D9AB-91C4-D144-8B4A-18F1DFCF2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CAB9589-FD8A-8891-90DB-225E6FA58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737D93E-316C-7BE3-BEDB-3FB63DFA1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406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0E42EF-81E9-01B7-D13A-97CD18F6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5E030-8DAE-49A8-85EC-275F7BB77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D50EB6-3CCF-E4B1-B379-0CFEC06443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CE752BF-849C-827C-1D09-6B3190660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250430-1C66-7059-6CCD-DA05387AC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E20EF8B-1524-C0BA-3F93-E519D5D36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040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69FD93-95DA-8B47-EEF3-CC26301A7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AD39D36-BF07-2EE7-67AE-E6A9142DAE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A4E5B6B-177E-9A2B-47B2-63C7E8981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854D3D4-F171-E1A7-55B2-21B4F140F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EA7B4A6-5C84-3D6A-F6A5-531FB5C9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9FBA386-36E9-D873-648C-1BF5FF540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9224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11E63A2-81A2-846C-80BC-D62C5B686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A77E260-18EB-1BD9-DB21-1CDC93EF7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6285D8-4DC5-BF00-6FC1-C12FFF42F9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B51AD-FCCA-4CAB-8B4A-2112A72151D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3025A18-1336-70D9-F299-3BE15B1DA4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81AF88-0606-57BF-491D-E555E6B9E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36FE6-181A-4AB5-9C0D-EC88F24BC3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023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E3961F6-070A-2DD1-BBEF-EEBAFB3F8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9">
            <a:hlinkClick r:id="" action="ppaction://media"/>
            <a:extLst>
              <a:ext uri="{FF2B5EF4-FFF2-40B4-BE49-F238E27FC236}">
                <a16:creationId xmlns:a16="http://schemas.microsoft.com/office/drawing/2014/main" id="{39FCFDE0-96E3-3D17-C604-5DA07DCD53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A1164F-284D-DE69-D29C-FE919FE42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15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80AD9D2-78E0-B56B-4268-88C0AC7A9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73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5762D16-2DE5-08CF-B4F1-6E252A6B3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9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01DAD17-122F-21DB-3292-23E2FBFB8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3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455B87-9DA4-B0EE-79BC-6B779D621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819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BD120F-0AEE-97F4-578F-55EAFF580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73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2133EA-52E2-EF88-EE17-2B7DDCBEB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2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4790939-6E4E-A472-CAB4-4322B163F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30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90117F0-1630-59CC-14C1-DF2D02860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74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C899280-CB74-A61D-8B5D-7B62E876F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95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A8BD3C8-6B7E-8E58-E923-0F6904F4E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60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FD04AFF-DB66-1D29-CBA4-EF0DBFF23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12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04ADB3B-51AE-304A-207A-367F9F6AB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333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819683A-87BF-CCCC-AEF4-CDA20C8CB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61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119B2B-2BC6-C376-2E66-F30C16331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08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15F2CAF-A85D-BB4E-D175-E0B53031C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68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BCFED2-9065-73C6-34A6-6B48D6BCE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39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4432677-571D-F78F-9BB2-10FE3937F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76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Widescreen</PresentationFormat>
  <Paragraphs>0</Paragraphs>
  <Slides>19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2024-09-25T13:55:09Z</dcterms:created>
  <dcterms:modified xsi:type="dcterms:W3CDTF">2024-11-29T12:19:22Z</dcterms:modified>
</cp:coreProperties>
</file>