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23482F-108B-1542-0F09-CFA6A30C0B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6B66604-80AA-F589-AEFA-97B92F8DF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FBE20C-BD43-9B1F-A6A4-875CDC656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C545ED2-6076-AC2C-565E-2054764E8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0FF958-7990-334E-B504-5123E1C69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8976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11AA1D-0B82-4A86-E75E-F947E153A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FC18E51-1D5A-D5D3-779B-640D0CC7D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FD6F8B-6DE6-EB0A-769D-7B07C9B5B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A2D277-60FE-483F-1DBC-848984764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1CB52B-0F5D-14FB-E732-3BAB5AD4A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5838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4083E3E-FB49-3D64-FDEC-283140E7F0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87D0DCF-13D9-25C0-EF7B-6EEE87ADC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ABFE53-1EBB-B310-C332-ACEA29C60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0C9983-83C2-B249-F3B3-21E166AB1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5A836F-5575-D6B4-A84B-5F09589B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275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877911-4E72-D2A3-6C47-78FB0AC1B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14265F-1028-11C8-4A17-A1F3E99410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2D79C3B-A940-179B-F7AD-6895AE4AE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563E16-5FF9-8471-D7DC-E907DFE66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832830F-2ACF-2BF4-4DEF-5A9BE1C45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473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3EA4F7-4C61-CF59-7B2A-2AE4FEFA5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AE77257-A7C8-2D95-6BD1-2E3E02002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F2E674-50EF-1E61-D18F-87E286F8F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111F35-7BA3-0B7C-72F6-A7456D99C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56EAC50-CAC1-E0C9-9C90-BB3B6A996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309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B60680-CB9F-D974-22D3-0770C7445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DC2157F-D941-7055-DAF1-A7218D16E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AFC289E-091A-BF59-C1E5-6C5038B4FB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EE1378D-BFF3-7DF1-E396-3A83FC45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6B0B7C1-F4B2-9D0A-7CEE-4B0046D35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0DC093-BE40-EE58-3B69-8B2A4CEEE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46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CE8554-BBAC-2E8D-A3D6-8D81EC93E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E4B142A-9FA5-B969-5216-A90D09A469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D237860-CD06-142A-6B1B-DB0DE10B5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303F53-1046-4AA4-0CBF-EE491B274C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00EB360-4FEA-8755-AB49-449A7D630D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FAF6766-61D3-84A0-093F-AD34BF2B5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38B4AC9-8575-FF7F-E70C-76799B04A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9D9C8DE-3882-1E25-1808-0C4007A43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1825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27C4BA-2BF0-A6D3-2CDA-C35375ABB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70F5EE8-0BE5-C9B5-9DCA-5DD89F5DF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BD0979F-FABA-BDB5-1D0C-BB735D4D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C3390E4-8554-B8A8-33DC-147A6FB8B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6444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4960461-94AB-4EAF-5E32-D3B663B09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5C9719D-3EF4-A6B3-D80E-822E7505B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923B7B5-5D80-609D-8396-68FE88841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392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BD961F-DEB6-5D7A-CD2B-A4EF05BA6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AF0B1AF-5557-AE89-B95A-FA0611E75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68C8647-712A-4D3F-E73F-98D15BF289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B2BECEE-4CE9-88CE-5772-CB17CC71C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D7CD7FD-5548-B08E-3976-B00616AC0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665238B-9501-590E-B070-55FD17BF8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023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9DEC71-6BEB-B388-DB49-D945855D9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EBD9FB4-5416-1CAD-05AA-7BD40FB3D2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D383DF-35F7-1EFC-B99E-6B71D985A4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528BEF-3B58-D240-3A21-7628FE69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4F597D7-4A72-3A39-28E1-81F72F7D6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99DB76A-7BA7-E1E3-C97C-CBA9EAFFB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804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46925E5-FCC7-F099-5A29-0F6D4DB7F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A53E35-9CEB-18FC-8E86-83D486876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5280B96-F360-AB4E-CCA3-DB1D66D7AE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B4124-75E5-4C4C-B1A7-940FC07B901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85A682C-FA47-8730-50EB-8FA6F0A74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6D4852F-9D96-38AC-4035-F5E49ABD7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22448-8217-4839-9385-C90634FF779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84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4D4D099-02B7-1230-8A61-03D4E30503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8">
            <a:hlinkClick r:id="" action="ppaction://media"/>
            <a:extLst>
              <a:ext uri="{FF2B5EF4-FFF2-40B4-BE49-F238E27FC236}">
                <a16:creationId xmlns:a16="http://schemas.microsoft.com/office/drawing/2014/main" id="{18AD8E42-42E3-C495-8889-52DC7FE7C0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549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2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43BC424-690C-9697-0506-3EC1D29BE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2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5C87CA2-284D-C8B6-2AA0-BFA581B0F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29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44105CE-74DA-8199-074C-CFE72C734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21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5DB1B7-D2A5-AA76-8ADF-8D864C4E2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57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2D5CB5-B525-2B71-7345-EBFA20437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89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6744663-81FA-B719-49F9-CC31872CD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58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12E24F9-BE22-EF2B-54C7-A778B2D66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00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4E4959-FFA3-1A5C-9DB9-8E226ABDA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35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93BA369-722E-C7FE-7152-029496A9B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08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CAABB59-696E-2A98-2855-2A9876376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59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F55AC5-AA2C-BA84-9D64-A1FD3067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609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B9B1D25-CB21-4049-0BA8-0E79E61B4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924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2</cp:revision>
  <dcterms:created xsi:type="dcterms:W3CDTF">2024-09-25T13:53:12Z</dcterms:created>
  <dcterms:modified xsi:type="dcterms:W3CDTF">2024-11-29T12:18:55Z</dcterms:modified>
</cp:coreProperties>
</file>