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3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6896A9-4F3A-34FA-14F5-570E199E88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6433EA6-69C9-F932-622E-112F20FCA7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69B0FF7-B8B0-7F63-75A3-6DA295E63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C967-8952-4B89-9E8E-497F62A34D8D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8D42886-266C-26BF-529E-A0AB753AA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7D2DE18-5D9D-0670-8067-A4F859A9F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0DCA6-2E1D-49AB-9A68-FE63B97EF4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9143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B0D04C-381E-91E7-403E-F98132A97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376EEE2-3876-A44C-D9A0-92BBCA4D53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D0DBE3C-5063-2466-774E-B7DF37637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C967-8952-4B89-9E8E-497F62A34D8D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E7FC187-CF5A-C271-438E-D889A2401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95137AE-69FD-2617-9E6A-C52EB63B2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0DCA6-2E1D-49AB-9A68-FE63B97EF4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1856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49FBC46-D5FF-B4B5-9657-3A23BD53A2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172C7E1-079C-4AB6-685B-233D48A8B4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61EFEEE-E922-37D5-97E8-17B7FEED8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C967-8952-4B89-9E8E-497F62A34D8D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68820E4-0A91-0520-A8AD-B5470A6AA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4962E62-3B4E-596F-0738-3DBA6E496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0DCA6-2E1D-49AB-9A68-FE63B97EF4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8490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094543-E437-B134-EEF3-01D0B874B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4D1BBE9-AF80-4FAD-506A-A275D8535A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A0E62B7-E539-6065-A106-327B88BDC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C967-8952-4B89-9E8E-497F62A34D8D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D238887-D725-5E82-D7BA-9714E2B35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AFB3EE-D315-5163-5EFB-B48F5101C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0DCA6-2E1D-49AB-9A68-FE63B97EF4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14643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6D0628-2AA6-C3CC-B40A-22596DD86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AC5A3D2-E41F-B1B3-3923-5E2B81AABD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41601BA-8BB3-3DBD-9A61-C67BC273C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C967-8952-4B89-9E8E-497F62A34D8D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5817037-1434-A62D-CB4E-76E8725F6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4E259C-D488-3C2A-5B22-6556F9E9E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0DCA6-2E1D-49AB-9A68-FE63B97EF4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1083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0AA353-A9E2-0DCB-E336-C09CB56AB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39871F5-5F0D-9889-FD61-EF40E228C9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677A379-9095-1084-6CAC-9FBBBEE521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F1D076F-BC50-64FE-60A8-085DB785E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C967-8952-4B89-9E8E-497F62A34D8D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8D2DA8D-2997-35A9-FE95-545FF16CE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2F3879C-90A4-1107-C1D5-17A2A5FD6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0DCA6-2E1D-49AB-9A68-FE63B97EF4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93453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FAAE2A-5003-4C0F-F377-41C6AD193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0161795-9517-28EB-16A0-9BB09039F5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CC011C7-0436-7F48-6C4C-7667438174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42BD139-D715-64D6-2A45-C7A2E84F03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9507FED1-DD85-D448-F54E-95BF7BEB45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64D9E3D-85D2-BCAC-E2E8-936B38BDF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C967-8952-4B89-9E8E-497F62A34D8D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E637E63-751B-C35B-5D29-8700D2A9B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9CD0111-17B4-1C2D-D35A-EFF584A60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0DCA6-2E1D-49AB-9A68-FE63B97EF4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5302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83573E-E645-50D8-81C9-CB98FF3D3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43B83F2-65B2-A8C4-856E-246FBA588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C967-8952-4B89-9E8E-497F62A34D8D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388EBECC-6E28-81F5-587E-FD2F457C4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58726179-C039-0913-1F9C-ABA6104AE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0DCA6-2E1D-49AB-9A68-FE63B97EF4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9864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99FE581-49C2-BEA2-F4EE-0DC2EFF9B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C967-8952-4B89-9E8E-497F62A34D8D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53190D9D-DD0D-4496-35AA-1C0A2434C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A4DFF5E-7F90-605A-36C8-39924587C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0DCA6-2E1D-49AB-9A68-FE63B97EF4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0502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554A81-EFB9-14EF-3256-C9B4039B6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4A8F4C0-D164-2C00-08D0-50738527F6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A053614-70F1-1BBF-A7B0-E6CECE8841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D715F31-E4EA-F784-8989-CE4FFE87C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C967-8952-4B89-9E8E-497F62A34D8D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DD5527B-5527-DDF1-8B5C-0DCE38259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0C5C8E2-9604-F317-AF23-89779B6D4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0DCA6-2E1D-49AB-9A68-FE63B97EF4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6664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3DC2D0-DBB0-7893-BE3D-457667440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96F44D0-A80E-2DCB-D5B1-E79CEB16CD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422A69E-0E6A-D849-EB90-33F2D253F7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2CE35BC-1E71-4AF4-98B9-8BDFCAC67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C967-8952-4B89-9E8E-497F62A34D8D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64CC0D6-FE29-0598-F6C8-4322B194F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DF5DE17-9714-E9A4-85C8-98E14F7AB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0DCA6-2E1D-49AB-9A68-FE63B97EF4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7175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BDFE2396-8DFE-6474-C10F-CD9DD8E081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BF06D5A-7B19-1BC6-57E9-32F2899B97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6CBDDBA-BA2B-8D6F-70A4-024DAF0D34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FC967-8952-4B89-9E8E-497F62A34D8D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7BC8CEB-9ECC-8CC0-C110-32ACBCD426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C0E5C71-4D3B-2FFB-B2DB-14A0136F62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0DCA6-2E1D-49AB-9A68-FE63B97EF4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1536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B28CFE4-F958-BE08-572F-9C4843D4EC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17">
            <a:hlinkClick r:id="" action="ppaction://media"/>
            <a:extLst>
              <a:ext uri="{FF2B5EF4-FFF2-40B4-BE49-F238E27FC236}">
                <a16:creationId xmlns:a16="http://schemas.microsoft.com/office/drawing/2014/main" id="{FBAE699F-50F8-FFF5-0E11-C4988CC88D7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73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C9E7EDE-A042-4D6C-B419-B7777780B0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7825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6214A05-BE3D-FEF4-6313-F7C12EA556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307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6D97C25-AD46-58CD-9D34-1B6364FEA4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0417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5DC8662-3EC7-D4D6-BBE5-F944034D6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43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AD0C128-0DE3-B735-85C4-E39D5B3E56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320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20D5EA1-F277-37A5-06D2-CBD15DFBF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130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7D9112D-4822-A661-6E87-1B61D35CD9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467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4456709-7F1A-20F5-02ED-B69B985CC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026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8CCB98D-B699-7E3F-CA2D-06437075CE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558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4DFA928-D9E8-5EB2-D0B7-B9E22F149F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653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F56E6E1-315D-AB4D-F292-25F8C284E6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293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FC3B40C-E0D1-6F89-B1F2-C8F80585E7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630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5CAAF9B-8427-B0D9-0F28-BE217E3F24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9232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FAB7CD1-EC15-B16C-CEE7-82F1DC4635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5705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Widescreen</PresentationFormat>
  <Paragraphs>0</Paragraphs>
  <Slides>15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2024-09-25T13:51:35Z</dcterms:created>
  <dcterms:modified xsi:type="dcterms:W3CDTF">2024-11-29T12:18:31Z</dcterms:modified>
</cp:coreProperties>
</file>