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E41264-9979-0405-A1B9-10B6B4FB69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C0B1DC-5D88-047E-665F-C25642DE6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2BE1FE-19E0-871F-9505-493E71430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592919-001E-8DD4-251B-088051A2E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6817CD-2E6F-47B2-98B1-95E1B2555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862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2E793-5821-D961-E5CB-881C34B53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368639F-0EF0-8C4C-4B29-B617B558D4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8F25279-416C-C3FD-3982-50BF70FB8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2194F0-A851-C2B1-6ED6-E7F223FD8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8D6B9F-9C56-32CD-0AB6-145DE8BC0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168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7AD6116-DA48-5CEB-8DB1-FAC669B3E0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4619341-8E98-EBA3-B984-39BEF0FBC0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C55921C-2720-8D95-DE0E-0AD82CBAE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C95884-3A0E-8584-8921-EB7504853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6BC391-50D7-D936-6767-164CDE7A9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5442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BA6AA5-06D2-1E0F-00F2-0278CCA37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D2D645-54CA-A5B4-7CDB-B92663601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0F59C1-DC88-386E-1BED-47B6F10AE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4613884-6B62-6BB8-8093-AE7E7277C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C914E2-D58E-1021-AA49-B328E4D13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87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92A64F-B045-3A61-A6F3-978F6C5D0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91AA7EC-B74B-1549-EC4B-5E8764B681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3CB419-DAC4-5AA9-96DF-74497CC85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151321E-AEAA-8555-220D-ED0067FAF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DB5211-45EB-F775-061B-E907EE822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639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B8448B-94CD-06D7-8927-968F29DDB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4797ED-6622-E72E-8EAD-89F0CE43C4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F2476DE-C5E2-DBCD-4685-F14048864E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B544A88-66E4-1331-0E60-22CF99850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2C06D65-DCBF-562C-7DA2-3C04E9BD3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140761C-A1B8-318F-A0FC-E668602DC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6946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6D3788-5EF7-D1DF-CA18-5CD2D1B68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997B29C-73C2-43A0-AAB9-A862359BE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FAD419F-ED15-2E63-8F97-6E7DC808D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6184D5B-3FFB-B9F7-BDA8-A141F06767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05EB6E1-6CBD-5004-71C5-CE8E98B839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018C60D-E59C-9522-6A42-33F47BA55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0B7BF2A-77B8-2453-B85E-A32A21765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631FCBC-8924-B411-FD2D-B71149B81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5068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E69A96-3141-8991-9C1F-A5625F2EB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B382908-F356-7B00-EDFC-CF7C4A14F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EDBFAC1-54EF-EB3B-9C99-5982A2F62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802338A-75C6-9CE0-14F4-B7ABAAAC9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834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B9D74BE-EB02-E435-B222-05629330D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65B55C2-3CF5-73A2-6056-9DD493E91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B9B4537-D121-E2FD-014E-DFD010C37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265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E5507F-1D92-7CCC-BEC9-AC9305141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0D5302-C160-CFC1-CC56-70FAC944C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62EFAFB-98CC-9287-6DC3-52F782181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3C3222C-C881-18FC-18AC-10E8C0AA2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5526110-61E3-A5D2-5AD7-F80908929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B6EA08-EBEC-641B-B53A-1FBF2EAC4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5074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B036DB-4EF2-CB96-EE8F-CE3EC9232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AFE4A6B-7E2B-ACBF-ACDB-EF22509FD9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595041-9BBE-3C12-08C1-3CB5F2268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0310B7-319D-0E49-8C3A-CB5DCA791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E48040C-1A1B-373C-47D0-EE895B051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6F916C0-EB50-67E2-207B-8D1DFA1F9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004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7812671-09D0-054E-3ECB-D46E14944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ACDFDFF-89EA-981B-61D6-71D29F827F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D5563A-D500-9DD2-235C-CAB5CBDE1F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431EC-1C21-4456-94D5-97A5519BF95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233FDB-D100-C63B-8EB4-1CF5096C12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0FA00-FED0-B81B-3ACC-E18305FC1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FA177-4C7B-40DB-80B3-5540CE83FD7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7002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1029249-8FF0-D7BC-CCCC-10BDD2F436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6">
            <a:hlinkClick r:id="" action="ppaction://media"/>
            <a:extLst>
              <a:ext uri="{FF2B5EF4-FFF2-40B4-BE49-F238E27FC236}">
                <a16:creationId xmlns:a16="http://schemas.microsoft.com/office/drawing/2014/main" id="{0704F113-A49D-E5DC-91DB-7F4C437035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1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4844E2A-0FD7-F1D3-919B-513A08184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65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1F3D69E-87BF-2A8D-C99F-D0032EFE1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98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AA0570-945E-9204-4C11-CA4BB1765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30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F14EE71-B049-5CDE-A038-A7CFCAEC2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04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0F23070-D81C-08E2-846B-BF810B3EA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61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DCF7F10-41DA-30A0-FE4D-21D43041D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540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8BB6BEE-72EE-F1FB-8C04-DFE0B3F7F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266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8B636C0-F28A-0FC5-BAA6-0D88C0055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69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361100F-9A99-AF4D-268C-BBE554178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16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AAF79A-D2D7-D6CF-D063-E80DA0664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17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D2AAE4F-7436-A8C9-E0DC-BFF134CB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79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417EA74-7061-A5D3-CB3E-5CF2ACC1C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60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95C1AFC-B2F3-AF0D-56EB-34E28EBBC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05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DB95E9-A932-39D0-C322-8F5B49991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15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21B8B2B-9C38-2AB6-8EBA-09CB08917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124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58B167C-F15A-323D-C4E5-BB7449956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75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97260EA-F845-69A4-BA73-BDA8FC0B4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314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B1219F-408D-A739-23FE-519DDEFD0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4947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B96FAD-E509-8615-1F78-8C128BB9B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174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87C94D9-5156-0C54-F527-8B891404C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974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E018B5F-DCF2-AA46-14C1-08AC5E33A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00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F9F70F6-EC70-F53A-5AF9-903485269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259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147E19-DFB4-D01D-911D-544062645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66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50DD915-0B4F-36CD-C2EE-0FF50EEF9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5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D16485-8B11-8150-E458-52023D28D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532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2444AE0-286A-F5B4-CA25-D7EDA2B95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01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4574E8-C5BA-272E-7F17-C91B22ED9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55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EEB606-960C-98EA-D3BB-8558E8048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42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87CDFB-072D-76B9-ABE1-F93A60C88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25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483B0E0-7722-8E74-F49E-C07897B77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90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2119C7-D093-00FA-F1E1-CB318DD5F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1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F8D0C7-DE60-5A70-0CEC-EC666E40C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11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Widescreen</PresentationFormat>
  <Paragraphs>0</Paragraphs>
  <Slides>33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2024-09-25T13:49:13Z</dcterms:created>
  <dcterms:modified xsi:type="dcterms:W3CDTF">2024-11-29T12:18:14Z</dcterms:modified>
</cp:coreProperties>
</file>