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FDE4D-48B9-4293-BB08-36ACF068449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EB013F-07E6-409C-AD47-9A62A59A31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3857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B013F-07E6-409C-AD47-9A62A59A31CD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234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888592-3EF5-6A13-533D-EF146F8B46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044D554-0106-5828-3B0D-3ED0ED1794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635CDB5-FBF9-AEA0-45FA-C7EF72819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4C9A7DB-88B9-FECC-7D91-F6FDEC382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283A3BC-9277-66FC-1D3F-AFB65E676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6151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A132D3-977B-B650-C09C-5FFD4A9A0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A9ABD2B-911B-1E4F-EB5C-C5A045AC45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E3182D3-4F8C-1012-CBCC-5C08C52B9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B0B270F-3F3D-B871-E595-7FF150909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DD36866-C0A8-B817-8FC8-009B61CDF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530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9CB16A0-0620-3767-D98D-AEA667973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27B9146-EEDF-CFCF-6F9B-7B2039F0C5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8B86682-5FB9-6DE5-0686-6769B602B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197D15F-F870-EEE1-F617-7951FF2C1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993890-0631-1727-AF36-B8FD8A67E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9696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E2E312-60F8-00D5-3D52-0793148AB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5945F29-9FC5-A073-E32D-39273A9CD5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F85A429-D0BF-D491-A3B2-051AA3CE4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AC58D73-FD7C-24C7-8D87-73C89BD43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0990D9-C344-53ED-EC65-8904AEB0A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142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F9124C-01B1-3353-21C6-DAB67EFC4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81A0E98-8455-3854-4F0F-9DAB14B5FD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C6B1A89-4471-6E0D-CBFA-5517AA030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F6BA550-8DCA-EFCB-0EB4-196FE060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45B2383-73AA-2DC7-0695-DA5B4DDFB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6701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8FBADB-9EBA-9F37-0ACD-25B9C8701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44BF196-0D5B-7856-77FB-D62F55D370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BD4021E-456C-B164-2EE7-43A62CA08E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27F0372-0EEB-E61B-B1F7-82E85CC4D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67BCB01-868D-6E06-5242-A3FAB8608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A8F4176-F755-0E7D-8BD2-8C14AA581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4506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FE4685-B8F0-8F21-20D9-DC342D706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982370-F081-DCE3-3307-E85CC1148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0528DC6-4FE3-0EA4-D873-3049FE4664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1130548-EB3B-6065-0723-97E8D06C3D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972AD6D-3641-3A80-CB04-8F1A90A04A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9334E0F-785D-9CEE-5276-4956E10A7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B71A6D4-DD76-0EB9-0127-822419974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FDFE1072-56CB-FBFC-54A2-595B8052F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410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21DC2E-452E-EE72-BD26-41D8247CA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533F207-CAC3-75FF-15FF-85127E8D4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244E32E-7A1D-75D5-4E03-B97B1C949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48A8073-7919-97E5-5DB1-59289AC52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820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1F493E2-0911-B2A2-FD34-A10E8D231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C3899DA-09C0-311E-E0CD-4A3E2A317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2F1A3C8-8FF6-FBD4-AD7C-304B1976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3648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DD77FF-4C00-CAB7-AE01-59412CE5E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4A04B34-172B-28C5-B193-C87D25A36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70F4EC6-0B75-7E0C-35E5-5C1F392472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F44B32-83E6-25AE-027B-8135873E1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68287A3-23F9-7561-0C68-B49EB1317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4ED93E3-4178-0D66-E592-9673787D2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8811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A6CAB4-A44F-DD80-37E0-6989B7DA9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0194055-2AAA-DE1F-F38D-084300510D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D6B2CD7-282F-F594-307F-F5DF8FE947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BC2B2AA-C06F-8E4F-0B93-5A483AD53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CC20D37-5A1C-8B2F-59B5-AFB3679AA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B78A032-6005-A232-12E2-07F34DE88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1264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7BB0CAB-F7DC-F85C-28D8-4B94B2A0B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9CBB98D-60D5-C484-5B41-78C6585BD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71E853-011F-FE43-BCCE-3A84130C6E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AC2B7-D311-4EE8-80BE-12F802B3DD0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D3A42F6-054D-66AE-05EE-B1E8641B5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D97B549-70ED-B8FD-2FF6-0C333EEB7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AEC37-3ADC-4F01-A492-DD5E815606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539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C45F1CA-A76A-C0F6-7C1D-FADFAFAAF4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15">
            <a:hlinkClick r:id="" action="ppaction://media"/>
            <a:extLst>
              <a:ext uri="{FF2B5EF4-FFF2-40B4-BE49-F238E27FC236}">
                <a16:creationId xmlns:a16="http://schemas.microsoft.com/office/drawing/2014/main" id="{864392F7-C7D7-D7FD-89BB-834ADD17850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261794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10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5F31C5C-0A22-86C1-7553-E67A621F2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825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3324ED0-3E80-51F4-114A-A1834AA6F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52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507DB12-0034-1481-41D3-AE502A192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96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E786F6A-CF53-6A86-9B40-E8015DE3B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06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99BD26C-DDD7-DD3C-5A30-96165789B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094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71FC8E1-E174-8FE7-A664-A60913B58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667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7A2A9A6-9147-2C6E-E9BE-E31ADA271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36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19028DE-F09E-962C-2EA4-D41D7D1CE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013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7DD2C64-5CCA-CE77-455C-00611E6303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252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39843B7-BF8A-35E2-F911-ECAC919CB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782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8071F12-9327-E7A0-60EC-E06803C6A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1382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0E76D04-E252-DDFD-B8DC-FB0B5DA17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68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4DB409E-1635-A221-A5CF-B0CD5A11B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46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1491E2A-75E4-2333-D7C5-ECF864C3B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44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709A3FA-6C00-B7C4-4652-93218A3EC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5251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5AB1B02-06ED-119F-EB05-09843E28B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5218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F1AD1C8-49A5-2B78-A1B7-CA2AF60B6F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095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A8D4E56-7B01-E487-C23E-AC2610539A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228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779D0B2-4B08-DFF5-A024-A89A990D3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63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523E171-32B7-54BD-B531-470C8BAED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332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93E333A-5666-D216-FF77-0697095DB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233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E5EA381-B25B-8F24-7D17-F4DCDDBF0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53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1E71568-EA7F-37F8-2E5C-81C242F71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288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331A075-5BDC-ED87-9E4D-5AA64C8B8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668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</Words>
  <Application>Microsoft Office PowerPoint</Application>
  <PresentationFormat>Widescreen</PresentationFormat>
  <Paragraphs>1</Paragraphs>
  <Slides>25</Slides>
  <Notes>1</Notes>
  <HiddenSlides>0</HiddenSlides>
  <MMClips>1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30" baseType="lpstr">
      <vt:lpstr>Aptos</vt:lpstr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6</cp:revision>
  <dcterms:created xsi:type="dcterms:W3CDTF">2024-09-25T13:41:52Z</dcterms:created>
  <dcterms:modified xsi:type="dcterms:W3CDTF">2024-11-29T12:17:28Z</dcterms:modified>
</cp:coreProperties>
</file>