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E60294-EAB8-21B7-9D56-DC1DF6295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FB658B4-50A6-4633-D399-D516192E7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57252F5-C399-21E3-14F2-ABC547AC9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74E4A-CC84-49F9-99BD-936DED5C138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ACE93E-079D-7A29-5A88-F54B11B6F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3908CD3-A98F-233D-F83D-DA4834722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44CC6-2ED4-4718-8ED6-D9056B8F06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2446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68189F-8CE2-0368-A6DB-DC64D6E9D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DC05B22-5F1A-E766-13B8-3CB0FF1EB0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043C83-F7C8-108D-0842-43F336686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74E4A-CC84-49F9-99BD-936DED5C138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8568C22-A906-E361-2084-177393E14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593E3F3-F0CA-CE9C-C6E8-E414E588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44CC6-2ED4-4718-8ED6-D9056B8F06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5197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8893B1A-A4E8-A294-E429-F6E4A1AB60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821F646-3088-5E3E-943F-6F1D57DFA7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5D364FD-1CEF-FE96-4D46-D8CE06829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74E4A-CC84-49F9-99BD-936DED5C138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3776272-DB89-7ED0-B3B6-06477C0AB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12AA752-1512-7D37-5B86-DAE39CD87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44CC6-2ED4-4718-8ED6-D9056B8F06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2957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565679-324C-073E-E140-10670D30D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1D163D7-672F-17B8-1E5D-519F5D86BD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BFCC8A9-438E-7F17-4592-140A3897A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74E4A-CC84-49F9-99BD-936DED5C138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8D05427-B12E-D7FC-6C05-7EE575C33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408A491-275B-87C2-352F-038266C38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44CC6-2ED4-4718-8ED6-D9056B8F06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6104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86A501-6CAE-8B9A-6FE9-695E4D23B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6752277-EE5A-9516-1D76-DD501D7BCF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7360C07-50C5-4136-158E-0717AD5DA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74E4A-CC84-49F9-99BD-936DED5C138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EA3351D-AF1E-575B-DB66-E2E855A03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87051AC-007D-065C-6952-77CE7920D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44CC6-2ED4-4718-8ED6-D9056B8F06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4662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E56513-1397-5B5C-E54A-4AE3DF382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9906107-7743-79C8-BCE1-D6703492D0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C1CE3E1-D3CC-D634-1FEC-76FE86C5E9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3B53D0D-C64E-5EC8-E103-8FB0AEE7E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74E4A-CC84-49F9-99BD-936DED5C138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C22E913-4947-2D25-792A-34C8AB8AE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3F5C15B-EBB3-3010-9C43-B142259C1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44CC6-2ED4-4718-8ED6-D9056B8F06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0761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140F2-B53B-8C57-FDF7-73DB5E798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8FB9FB9-BA44-4620-2369-08475634AC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62BC4B4-8FD5-4BD9-D386-518F6CD3FE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B00CB15-B2EC-2B6F-FA80-986B79E861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FF07758-4AA0-2F5F-B775-A68A719F9C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CFA834F-EE62-133A-41B0-A02939B69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74E4A-CC84-49F9-99BD-936DED5C138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F4AAB93-903F-AE37-E37D-C889F9644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6DB98B3-5CF3-E65F-8D32-50F557617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44CC6-2ED4-4718-8ED6-D9056B8F06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8559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F34AA-A831-5FFC-3964-572BE26D5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05766C93-9289-9752-549B-CEAB7E758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74E4A-CC84-49F9-99BD-936DED5C138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8FBF59B-94AC-0C35-428F-046BD1DD4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CB26D0A-C3C8-AA49-8BFA-15137CA0D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44CC6-2ED4-4718-8ED6-D9056B8F06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3977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5BC657C-1E75-DC66-DEC6-46E1F5427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74E4A-CC84-49F9-99BD-936DED5C138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E44A55B-452C-386E-EB02-B9ACBAED2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02BF938-D642-8E94-7A04-C37C3D416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44CC6-2ED4-4718-8ED6-D9056B8F06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2819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A08382-977A-DF82-048B-6052D166A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851F5D8-F20E-6D52-EA3E-52E0FAC18B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4FF571D-287D-3B45-87FE-CC1E3394F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10D27CD-E1D4-C025-0C13-6CBD0DCC9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74E4A-CC84-49F9-99BD-936DED5C138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97C4297-C8A1-46BA-1AE5-A641BAE5D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DCE02A3-0329-FF03-EED7-35364F120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44CC6-2ED4-4718-8ED6-D9056B8F06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2616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BC6B56-F8A8-1B10-90F1-CD590E716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4F78071-90D3-53B0-6397-E7F07F614D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873B744-C2F1-FBE1-C16A-C0DC2E3F69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C374DFC-8DEE-189A-3B94-CF8C3F502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74E4A-CC84-49F9-99BD-936DED5C138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F0763DC-5DF9-D80B-B8C2-45CD2657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20AA3AC-84FE-34CB-E039-C18E836B7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44CC6-2ED4-4718-8ED6-D9056B8F06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26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FB6C080-E71D-A9D6-1E89-77F2D71CB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1BD0D6-42B6-E086-A8D4-E49F8CA2E2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986F587-186D-63F5-864B-E0A8B27DE3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4E4A-CC84-49F9-99BD-936DED5C138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3FB0BF-7F7B-6CC3-659C-CF87CD905B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DEBD0F-1C3F-78CE-13C6-7F0B99F089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44CC6-2ED4-4718-8ED6-D9056B8F06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5372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83ED468-8060-7557-A4DF-8E2A2E40F3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14">
            <a:hlinkClick r:id="" action="ppaction://media"/>
            <a:extLst>
              <a:ext uri="{FF2B5EF4-FFF2-40B4-BE49-F238E27FC236}">
                <a16:creationId xmlns:a16="http://schemas.microsoft.com/office/drawing/2014/main" id="{9128E9ED-CEAC-B1E7-C703-0BF47AFF486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66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8E1520D-89BC-7E10-2FC1-D4C170016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019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DCF1A98-CBF1-2FDA-8A1E-977FE25BB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05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2F89BA0-9E85-8ECE-96A6-59DAB2873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183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7D98B92-0D35-686B-3AFE-C76913F23F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527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63356CA-F0B5-6CBA-91D8-F0058718E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980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8E31E5E-35D2-61DD-B0FC-253C42B0BA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673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411E583-5FD6-D74A-083F-DFC59B7469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16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B0A6129-B789-2698-ED76-CD38C4FCC4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582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48389D1-EF4F-247F-A87D-5248187C2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700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907CE89-A9EF-1064-2D5A-5A0333438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2405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Widescreen</PresentationFormat>
  <Paragraphs>0</Paragraphs>
  <Slides>11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2024-09-25T13:31:17Z</dcterms:created>
  <dcterms:modified xsi:type="dcterms:W3CDTF">2024-11-29T12:17:10Z</dcterms:modified>
</cp:coreProperties>
</file>