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D9AEB1-6947-3E8C-FA77-DC96E0DE4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751CFC-E270-1E41-E01B-1226312C0E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2C06845-A237-4891-9FE1-2A91BD4FD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2EE67F-0963-9AE2-ABF8-DEC8A6ED3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7F59DD-87B9-54D6-1BDF-5DA603FF7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650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78650C-EA21-7F64-FCC9-03CFD9B6E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8674D43-A377-C3E1-C396-23DDF6769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EA15E1-C06D-37C3-74A9-B56A29605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1114893-8DF2-F584-B7DC-8BB01F190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831F9C-268C-704F-071C-8556A9E90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8918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3BC2B8B-CEC9-D95A-E4C3-4AA8D87E2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8501EF-C427-676B-FABA-68D9FA8AAC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BFAA9DB-13D6-C3AF-B37C-F216F5AE7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F132FD-37EE-DE5F-02BE-188BC194B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EECB14-F3BA-BB93-5F06-23CD2FDE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510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458DBE-D7E0-1B02-9AC5-8958EB90C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C15265-D8A8-114B-9D45-6C7B8778F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4F06E5-8EB0-0A3E-913F-CE0E33D33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E30B36-A428-C425-78AE-E15CA0674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D2A77F-C19C-1855-BA0E-2797EC78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340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CB2C4-59F1-C721-9C93-98F2BAE8C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1EEA9B-12DF-B3B7-C206-2171902DC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8FE2046-75E0-0765-005F-EDB050D2F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B24068-ACAD-DFFF-1BC4-AE033898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BC209E-33A5-16CB-A7E0-C4DA6C6B9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461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8D7DBC-631F-E290-E399-33E32F05E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D429B74-67E6-14BE-EBD3-5BC7D25A69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1319C3-0535-62A6-6F83-6AC295CEF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E4FE1B-6F1B-8DAC-66B6-7D968E8B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F4DB03B-4983-50D8-A58A-BF543B20B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0CA0399-9220-430D-C72D-9FC87646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430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4A33D2-CB57-A1E6-7F04-5489B9F1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DF6B4AC-E2CC-42A3-9165-2F1CC5DDF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EA1F783-BE01-6DD4-4E9B-E6F760A00C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EB0F379-B7B2-B9DA-4EC8-C76B9C53D6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BEB04F0-5825-1C91-29F7-4A0435458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076F44E-1AC1-9210-C7F0-3F9C64CC7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2B4F968-ED7A-D5F4-D65D-2CCD95EC4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8B09607-2C79-A69E-EA27-C1DEFD23A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298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0C974-2FE1-3542-AB9F-26C3F2274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3272590-3485-B3AF-1839-394666DDA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09A400-8E1F-9C47-1066-B16376A3C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26AB3CF-AADF-19AA-C217-98A329EAF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086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430BDC3-23D1-299F-B21B-0C379FF41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9E071C1-05C7-9992-DA84-F74E53160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730754C-794C-8836-ADD3-772E6472C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663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052AC0-FDA7-9E83-2929-E0F33DF4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42DA489-EA50-8EC8-E26F-BD45E5D01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A7B008C-E8BE-8ECD-2C7C-30DB17C66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C8A29D-355F-9316-6F21-015D45DC1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0485D3B-8F5B-7669-2A8A-330F2EDC6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1C50AB4-ECE3-9F38-9BEB-1D093C4EF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230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CD5C4B-DBEE-F853-B4D8-606E8DF62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52B2E5-A8D2-5769-36CB-ABAA26CF6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A2ADF6B-6A0D-C827-9863-748B29565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AAB5D3-E05D-AF4E-AE5D-546523A36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C31AD72-5458-10AB-5384-7B34D6C07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6C7466-26A5-4A02-DF7E-81B83BE4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8012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875310D-1844-C292-1F9B-92FBF4EDD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B9481E-D76E-F05B-AA13-93D552FD2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9BB42A-7D68-E71F-7594-DD5A74B7E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3869B-DA48-4B36-AE43-3E385659449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A3334F-EC86-7D2E-2CC3-9CE887DAC5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EB3BD6-226E-CF4C-0972-F9A3B524B8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59E07-D852-49D9-8994-B6FA1201D1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05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0A5428D-59CD-09A9-EA38-2EEB9F81B1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3">
            <a:hlinkClick r:id="" action="ppaction://media"/>
            <a:extLst>
              <a:ext uri="{FF2B5EF4-FFF2-40B4-BE49-F238E27FC236}">
                <a16:creationId xmlns:a16="http://schemas.microsoft.com/office/drawing/2014/main" id="{E9C60BAC-881C-FEBF-9AED-8F3F073F33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0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7EAF9B-7D10-B152-DF7B-1694DA802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49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26B1B0-C6D2-B0E2-9601-1B1DB476B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01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6E05436-011E-DE08-CC09-5EC30F710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70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C5A9D1-3CB5-DFAE-6A07-CCB458FDC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99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4E5BCE-E6B2-5D0C-61DB-0C8224AA7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06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8A6AF23-ACCD-A11A-FD35-81FAFD142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87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9B2EAD-9D7E-A58C-AE7B-571C4E6AC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8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10E953C-A935-86FD-FF85-8A000A4A7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79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4283DF0-EB3D-F7ED-BB04-83C1F48EC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2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E42957-A012-0BF0-50B6-9498F15C3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8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76AF92-2132-C7CD-0870-E9D0B6226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1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506AAF5-2132-756A-1897-0F426FCBE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14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B47B5DF-55AB-1B2D-24C5-823D3A538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43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1A32E0-B3CC-20FF-D7EE-FF9A5F02B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258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2</cp:revision>
  <dcterms:created xsi:type="dcterms:W3CDTF">2024-09-25T13:29:55Z</dcterms:created>
  <dcterms:modified xsi:type="dcterms:W3CDTF">2024-11-29T12:16:45Z</dcterms:modified>
</cp:coreProperties>
</file>