
<file path=[Content_Types].xml><?xml version="1.0" encoding="utf-8"?>
<Types xmlns="http://schemas.openxmlformats.org/package/2006/content-types">
  <Default Extension="jpeg" ContentType="image/jpeg"/>
  <Default Extension="mp4" ContentType="video/mp4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987" autoAdjust="0"/>
    <p:restoredTop sz="94660"/>
  </p:normalViewPr>
  <p:slideViewPr>
    <p:cSldViewPr snapToGrid="0" showGuides="1">
      <p:cViewPr varScale="1">
        <p:scale>
          <a:sx n="101" d="100"/>
          <a:sy n="101" d="100"/>
        </p:scale>
        <p:origin x="852" y="6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01AA468-2D5D-9185-19D8-1BF8B6EC6C4A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E733D8F1-BDFC-3BF1-681A-997E02DDED3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pt-BR"/>
              <a:t>Clique para editar o estilo do subtítulo Mestre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3513F4A4-C744-F717-96AF-BB59D98A7F0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113A7-07DF-4156-ACA2-C5AE6F10C30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C57B4402-F10E-36D2-CB0D-06B9962BADE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C7349D9-33C3-A4BE-233C-8E2254E0F2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A23A-629D-4790-9E31-2BBDEE5B4B2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046244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5619B26-0398-32B2-9DB4-18D1BCA662F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A791268A-B384-F3F2-2136-B217F5D3FB0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89371EF1-9302-9958-2CD2-FB88FB6A0A0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113A7-07DF-4156-ACA2-C5AE6F10C30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09CEB6BF-C463-114B-ED18-7CB33CD45F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2F62E5F7-7871-A859-600A-4AA385C201F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A23A-629D-4790-9E31-2BBDEE5B4B2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59026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exto e Títul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EF5028DB-D869-C8CE-4101-B4AA5B8D8D4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Vertical 2">
            <a:extLst>
              <a:ext uri="{FF2B5EF4-FFF2-40B4-BE49-F238E27FC236}">
                <a16:creationId xmlns:a16="http://schemas.microsoft.com/office/drawing/2014/main" id="{5AF1C10A-BF61-9759-FFF4-71DDD4DEC8C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41307C5D-1C9F-0D29-3A97-DFBAFCFAFEE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113A7-07DF-4156-ACA2-C5AE6F10C30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E009B9FB-366A-2CB4-1CCD-7EE17D841AA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6B7FF8A4-FEB4-6B13-6EB1-C95AC4FBEF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A23A-629D-4790-9E31-2BBDEE5B4B2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94375255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BD5F670-2DAE-0C18-3819-B6B473D496A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7E90FB09-8E72-5E70-C65A-45F8E45BC4C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2E0F146-D52A-8B0C-441D-B7CEB44C09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113A7-07DF-4156-ACA2-C5AE6F10C30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485134C7-21DC-6BC5-1C98-84A4CEEC717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E4322E4-0EB1-467E-5200-21A06366C3A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A23A-629D-4790-9E31-2BBDEE5B4B2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5345328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E2046F8-E140-FEA3-8DB2-5E1CFA657B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4CBED4AF-5C38-A069-C4D3-950F83EED41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EC1EEFA4-10EE-FEA8-9813-041895DD8F4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113A7-07DF-4156-ACA2-C5AE6F10C30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BCE48069-56D1-2569-F3C9-E8E9D2DD10F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4A811FA2-7E4F-5158-4378-38B1F194202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A23A-629D-4790-9E31-2BBDEE5B4B2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87072771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864951FF-BE35-7E7D-8967-6F182F8CC6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BB0FA090-1277-ACE9-CA7B-4308487F784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FFC49B23-264C-0F4A-75BA-039F2A43720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F12D4596-C135-98C4-31C9-522D4888031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113A7-07DF-4156-ACA2-C5AE6F10C30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B662CCB1-E9D2-F1A0-B51D-5F9ABB30782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97A5B158-C658-A2C5-DA30-1852D378A5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A23A-629D-4790-9E31-2BBDEE5B4B2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42788477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D587A37A-8E96-7FE7-E87D-7ABC3F5019A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69939C9D-B2E3-B410-DBC4-B133E1100E3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4" name="Espaço Reservado para Conteúdo 3">
            <a:extLst>
              <a:ext uri="{FF2B5EF4-FFF2-40B4-BE49-F238E27FC236}">
                <a16:creationId xmlns:a16="http://schemas.microsoft.com/office/drawing/2014/main" id="{4827EA9C-23A0-621A-4D31-FBC6F3B312E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5" name="Espaço Reservado para Texto 4">
            <a:extLst>
              <a:ext uri="{FF2B5EF4-FFF2-40B4-BE49-F238E27FC236}">
                <a16:creationId xmlns:a16="http://schemas.microsoft.com/office/drawing/2014/main" id="{24F2B03C-046E-55D1-54F7-3029EAA87C6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6" name="Espaço Reservado para Conteúdo 5">
            <a:extLst>
              <a:ext uri="{FF2B5EF4-FFF2-40B4-BE49-F238E27FC236}">
                <a16:creationId xmlns:a16="http://schemas.microsoft.com/office/drawing/2014/main" id="{FA637B32-3E01-CC11-A86E-10171EF92E9F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7" name="Espaço Reservado para Data 6">
            <a:extLst>
              <a:ext uri="{FF2B5EF4-FFF2-40B4-BE49-F238E27FC236}">
                <a16:creationId xmlns:a16="http://schemas.microsoft.com/office/drawing/2014/main" id="{B496C8C9-D03E-B386-FBB8-0C1EBB78AA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113A7-07DF-4156-ACA2-C5AE6F10C30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8" name="Espaço Reservado para Rodapé 7">
            <a:extLst>
              <a:ext uri="{FF2B5EF4-FFF2-40B4-BE49-F238E27FC236}">
                <a16:creationId xmlns:a16="http://schemas.microsoft.com/office/drawing/2014/main" id="{4545466F-9B81-1529-CD9E-A79AF2EA186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9" name="Espaço Reservado para Número de Slide 8">
            <a:extLst>
              <a:ext uri="{FF2B5EF4-FFF2-40B4-BE49-F238E27FC236}">
                <a16:creationId xmlns:a16="http://schemas.microsoft.com/office/drawing/2014/main" id="{3AA9C17E-7BDC-C803-9088-774F559C29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A23A-629D-4790-9E31-2BBDEE5B4B2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3929375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E978CBE-C020-EEA1-5AC7-5217862D50C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Data 2">
            <a:extLst>
              <a:ext uri="{FF2B5EF4-FFF2-40B4-BE49-F238E27FC236}">
                <a16:creationId xmlns:a16="http://schemas.microsoft.com/office/drawing/2014/main" id="{A54B3638-0F96-3AB6-98D3-D8A02BC95B8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113A7-07DF-4156-ACA2-C5AE6F10C30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4" name="Espaço Reservado para Rodapé 3">
            <a:extLst>
              <a:ext uri="{FF2B5EF4-FFF2-40B4-BE49-F238E27FC236}">
                <a16:creationId xmlns:a16="http://schemas.microsoft.com/office/drawing/2014/main" id="{0D1BF4E7-4ABF-4DF1-104E-A8E1BB77B3E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5" name="Espaço Reservado para Número de Slide 4">
            <a:extLst>
              <a:ext uri="{FF2B5EF4-FFF2-40B4-BE49-F238E27FC236}">
                <a16:creationId xmlns:a16="http://schemas.microsoft.com/office/drawing/2014/main" id="{4354FD58-4D78-482B-AD61-A214DCEEF4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A23A-629D-4790-9E31-2BBDEE5B4B2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8378571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Data 1">
            <a:extLst>
              <a:ext uri="{FF2B5EF4-FFF2-40B4-BE49-F238E27FC236}">
                <a16:creationId xmlns:a16="http://schemas.microsoft.com/office/drawing/2014/main" id="{74784782-ACB4-1348-3732-69AE6CD7AD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113A7-07DF-4156-ACA2-C5AE6F10C30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679E3873-7C55-4D8F-B6FE-08C52ECBAAC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5E3C376E-A30A-A7AB-CBA9-150F32F6CC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A23A-629D-4790-9E31-2BBDEE5B4B2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678975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59CCE0-8E05-ED06-C454-EE7257B14E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Conteúdo 2">
            <a:extLst>
              <a:ext uri="{FF2B5EF4-FFF2-40B4-BE49-F238E27FC236}">
                <a16:creationId xmlns:a16="http://schemas.microsoft.com/office/drawing/2014/main" id="{40D29C82-ACC2-5097-0F9A-4B4BD498CA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7A02F595-1FC7-FA8F-2DFF-12B7413539E3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DEE4A202-DA3D-42C3-D70E-A11DC2CEF5A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113A7-07DF-4156-ACA2-C5AE6F10C30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3E5178D1-A99D-0E17-D7DB-AECBD4A0C3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458D65D8-45A9-A4A1-27C6-4CA77D7316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A23A-629D-4790-9E31-2BBDEE5B4B2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2978372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A4986BD9-1439-D87A-A30A-E3D06B7A2AC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Imagem 2">
            <a:extLst>
              <a:ext uri="{FF2B5EF4-FFF2-40B4-BE49-F238E27FC236}">
                <a16:creationId xmlns:a16="http://schemas.microsoft.com/office/drawing/2014/main" id="{681276F1-DDF3-B087-B7CB-6B4B1C532E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pt-BR"/>
          </a:p>
        </p:txBody>
      </p:sp>
      <p:sp>
        <p:nvSpPr>
          <p:cNvPr id="4" name="Espaço Reservado para Texto 3">
            <a:extLst>
              <a:ext uri="{FF2B5EF4-FFF2-40B4-BE49-F238E27FC236}">
                <a16:creationId xmlns:a16="http://schemas.microsoft.com/office/drawing/2014/main" id="{4B4FEB27-8D66-D765-C74B-0790F9AE71B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pt-BR"/>
              <a:t>Clique para editar os estilos de texto Mestres</a:t>
            </a:r>
          </a:p>
        </p:txBody>
      </p:sp>
      <p:sp>
        <p:nvSpPr>
          <p:cNvPr id="5" name="Espaço Reservado para Data 4">
            <a:extLst>
              <a:ext uri="{FF2B5EF4-FFF2-40B4-BE49-F238E27FC236}">
                <a16:creationId xmlns:a16="http://schemas.microsoft.com/office/drawing/2014/main" id="{CFA4F069-FD2C-F7F0-8334-3B6CD3356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9113A7-07DF-4156-ACA2-C5AE6F10C30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6" name="Espaço Reservado para Rodapé 5">
            <a:extLst>
              <a:ext uri="{FF2B5EF4-FFF2-40B4-BE49-F238E27FC236}">
                <a16:creationId xmlns:a16="http://schemas.microsoft.com/office/drawing/2014/main" id="{9F4F61B6-EA6B-57F3-C397-61BF7B26B6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7" name="Espaço Reservado para Número de Slide 6">
            <a:extLst>
              <a:ext uri="{FF2B5EF4-FFF2-40B4-BE49-F238E27FC236}">
                <a16:creationId xmlns:a16="http://schemas.microsoft.com/office/drawing/2014/main" id="{FF657B54-AC55-AD10-5A42-E83E2CE82D7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2CA23A-629D-4790-9E31-2BBDEE5B4B2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929836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Título 1">
            <a:extLst>
              <a:ext uri="{FF2B5EF4-FFF2-40B4-BE49-F238E27FC236}">
                <a16:creationId xmlns:a16="http://schemas.microsoft.com/office/drawing/2014/main" id="{1BC675A5-5CB4-23E5-0801-A4F725CAD5D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>
            <a:extLst>
              <a:ext uri="{FF2B5EF4-FFF2-40B4-BE49-F238E27FC236}">
                <a16:creationId xmlns:a16="http://schemas.microsoft.com/office/drawing/2014/main" id="{AF5955BB-DBCA-C3D5-63DC-079132039D4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/>
              <a:t>Clique para editar os estilos de texto Mestres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4" name="Espaço Reservado para Data 3">
            <a:extLst>
              <a:ext uri="{FF2B5EF4-FFF2-40B4-BE49-F238E27FC236}">
                <a16:creationId xmlns:a16="http://schemas.microsoft.com/office/drawing/2014/main" id="{0012FCD8-3F4A-C1A1-42F7-99425CDB4B9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9113A7-07DF-4156-ACA2-C5AE6F10C303}" type="datetimeFigureOut">
              <a:rPr lang="pt-BR" smtClean="0"/>
              <a:t>29/11/2024</a:t>
            </a:fld>
            <a:endParaRPr lang="pt-BR"/>
          </a:p>
        </p:txBody>
      </p:sp>
      <p:sp>
        <p:nvSpPr>
          <p:cNvPr id="5" name="Espaço Reservado para Rodapé 4">
            <a:extLst>
              <a:ext uri="{FF2B5EF4-FFF2-40B4-BE49-F238E27FC236}">
                <a16:creationId xmlns:a16="http://schemas.microsoft.com/office/drawing/2014/main" id="{2DCF2327-87DE-079B-60D2-01D020BD336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t-BR"/>
          </a:p>
        </p:txBody>
      </p:sp>
      <p:sp>
        <p:nvSpPr>
          <p:cNvPr id="6" name="Espaço Reservado para Número de Slide 5">
            <a:extLst>
              <a:ext uri="{FF2B5EF4-FFF2-40B4-BE49-F238E27FC236}">
                <a16:creationId xmlns:a16="http://schemas.microsoft.com/office/drawing/2014/main" id="{1FF5A323-3A64-5B10-490B-D6418C34382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2CA23A-629D-4790-9E31-2BBDEE5B4B22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113093104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video" Target="../media/media1.mp4"/><Relationship Id="rId1" Type="http://schemas.microsoft.com/office/2007/relationships/media" Target="../media/media1.mp4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agem 4">
            <a:extLst>
              <a:ext uri="{FF2B5EF4-FFF2-40B4-BE49-F238E27FC236}">
                <a16:creationId xmlns:a16="http://schemas.microsoft.com/office/drawing/2014/main" id="{2A078AC4-B879-2580-4D78-738CDD2D6EAC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12">
            <a:hlinkClick r:id="" action="ppaction://media"/>
            <a:extLst>
              <a:ext uri="{FF2B5EF4-FFF2-40B4-BE49-F238E27FC236}">
                <a16:creationId xmlns:a16="http://schemas.microsoft.com/office/drawing/2014/main" id="{A61F6657-8C42-B482-A58E-5694C871D095}"/>
              </a:ext>
            </a:extLst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82649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818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019AE92-B234-8D1D-96C2-7D36A1157373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99159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C665A63-1C9B-9B11-E5C3-D1527147537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4001432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FB58A982-DAB7-E17C-5352-EE5CC1A28C12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26124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A68132EF-A91F-F6A3-7AF4-7EDDC9F4463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67765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93C0AEB6-9009-1113-D4FC-A366EAB37BC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5909664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ED2E82D2-AFB1-5113-2FDA-83CD798EFA0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971623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4E02B2F-C9E7-F9C5-0E5B-C6A9C64F5B08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879885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81B0B963-7DC8-4DE4-D076-1922FBF3749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766085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B4E7F30D-AA94-51A0-39CC-A16FCFCC240D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8143033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1625AF9E-0463-A79D-BD4A-B10D3FC2DA1E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083250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agem 2">
            <a:extLst>
              <a:ext uri="{FF2B5EF4-FFF2-40B4-BE49-F238E27FC236}">
                <a16:creationId xmlns:a16="http://schemas.microsoft.com/office/drawing/2014/main" id="{2B9816D4-1380-4A7A-BCAC-5AD11DB032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0281730"/>
      </p:ext>
    </p:extLst>
  </p:cSld>
  <p:clrMapOvr>
    <a:masterClrMapping/>
  </p:clrMapOvr>
</p:sld>
</file>

<file path=ppt/theme/theme1.xml><?xml version="1.0" encoding="utf-8"?>
<a:theme xmlns:a="http://schemas.openxmlformats.org/drawingml/2006/main" name="Tema do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Widescreen</PresentationFormat>
  <Paragraphs>0</Paragraphs>
  <Slides>12</Slides>
  <Notes>0</Notes>
  <HiddenSlides>0</HiddenSlides>
  <MMClips>1</MMClips>
  <ScaleCrop>false</ScaleCrop>
  <HeadingPairs>
    <vt:vector size="6" baseType="variant">
      <vt:variant>
        <vt:lpstr>Fontes usadas</vt:lpstr>
      </vt:variant>
      <vt:variant>
        <vt:i4>3</vt:i4>
      </vt:variant>
      <vt:variant>
        <vt:lpstr>Tema</vt:lpstr>
      </vt:variant>
      <vt:variant>
        <vt:i4>1</vt:i4>
      </vt:variant>
      <vt:variant>
        <vt:lpstr>Títulos de slides</vt:lpstr>
      </vt:variant>
      <vt:variant>
        <vt:i4>12</vt:i4>
      </vt:variant>
    </vt:vector>
  </HeadingPairs>
  <TitlesOfParts>
    <vt:vector size="16" baseType="lpstr">
      <vt:lpstr>Arial</vt:lpstr>
      <vt:lpstr>Calibri</vt:lpstr>
      <vt:lpstr>Calibri Light</vt:lpstr>
      <vt:lpstr>Tema do Office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  <vt:lpstr>Apresentação do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luis guilherme</dc:creator>
  <cp:lastModifiedBy>luis guilherme</cp:lastModifiedBy>
  <cp:revision>4</cp:revision>
  <dcterms:created xsi:type="dcterms:W3CDTF">2024-09-25T13:28:04Z</dcterms:created>
  <dcterms:modified xsi:type="dcterms:W3CDTF">2024-11-29T12:16:09Z</dcterms:modified>
</cp:coreProperties>
</file>