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3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B3FC1B-A7DF-27EF-07AF-C171D20BED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69210B4-6FF1-306C-089C-371D24B70B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210F645-B66A-C983-99C4-DF03B4747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32FBD-7577-4BB2-B073-F7026284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21F6A1C-1D82-E110-5C27-DEB74AFAD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576C657-0F41-038F-AB93-81B616F91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3D5F-8B3D-4184-B090-72202DAD7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2572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82814C-5FAE-9B1F-6C51-46D54FF72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E9C8FA1-A8C7-20CE-9ECA-02DCA8C9D2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D2F813C-54D8-63EE-1910-5CAA0A2FC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32FBD-7577-4BB2-B073-F7026284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FF82067-3B31-492F-09E0-BEC02B045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6C7D20-92BE-4858-9E72-D15EEC07A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3D5F-8B3D-4184-B090-72202DAD7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1028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8767965-69EE-9951-8EB7-A0A1641BFE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A883A8F-6027-6FE9-B96F-9F49C2FD49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357BB62-21C7-76A4-2F44-78DFDF7DD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32FBD-7577-4BB2-B073-F7026284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D970C16-DDC6-F7C0-A0D8-D1465A07C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BA9FFAE-DA98-D4CD-FAF8-D090F7835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3D5F-8B3D-4184-B090-72202DAD7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0585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898F39-F0FD-DDA5-1A77-464D406E8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47EFB00-6A79-97F8-8729-18C310BB29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D924BFD-BAFF-D00E-2E8A-68CF36EB3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32FBD-7577-4BB2-B073-F7026284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B688253-8586-81AF-B820-CEF312BC2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11ED02D-9A7F-083C-D164-762B8F3E3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3D5F-8B3D-4184-B090-72202DAD7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4442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0B3CBE-5B70-F661-17C7-C01A20FB1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0A110F3-D420-FEC8-11CF-4CEB272872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25C8236-CB61-0F13-556F-F57E1B6E4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32FBD-7577-4BB2-B073-F7026284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465472C-15E4-A8CA-1FD1-3608A3176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21E9325-FA67-5961-5D69-2C2ADD858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3D5F-8B3D-4184-B090-72202DAD7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7554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1A89CA-AB3D-03BB-8F25-FC2093792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A50F234-317C-4AD9-33B9-0092C5DE84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CA80992-5EAF-E2DE-679C-603027E81E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8B335F5-ACD1-EC70-6FE5-B83A6C418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32FBD-7577-4BB2-B073-F7026284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EB13C16-44EA-A956-16AB-72982E783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3AB8678-289B-8A54-DA5B-9933458C8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3D5F-8B3D-4184-B090-72202DAD7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2724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C3454C-7109-8889-BD8D-A6900A156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430CB17-99A5-AD02-A599-B64766C731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22DAE04-05DD-1142-3D60-1E16CC9EA7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6CFC6BA-FD54-2FC0-7848-8FD5FEB326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EDA34687-AEF1-9FE7-6D79-C4BCAA34D1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8A06F306-0496-48A1-C20E-620B80878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32FBD-7577-4BB2-B073-F7026284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5D3AF62A-502E-C261-4D8E-D0B4B675E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CE10EEF-6BAF-0A1B-5D4C-7D08BB6E1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3D5F-8B3D-4184-B090-72202DAD7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1274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2EA541-50C1-8A58-B8C4-41F32923A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71C19FC8-DCDE-9F20-645E-0BD08227D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32FBD-7577-4BB2-B073-F7026284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57F65602-4C9A-32B9-10C4-DA8FE898D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8735820-525C-A829-A102-543E4BE7C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3D5F-8B3D-4184-B090-72202DAD7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81798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DD7F0F4E-3FA6-6739-A968-3BA3C6F16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32FBD-7577-4BB2-B073-F7026284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3ABF834-65D6-2756-D27B-697A88C80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3DD38B7-AD77-3117-343E-10C3F8702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3D5F-8B3D-4184-B090-72202DAD7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16506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D6344A-E83B-C17D-D946-7642FFB7C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D37C013-A8CC-5670-7802-7DC996425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291F1BA-7389-EF8D-844C-9E9B243398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BE05479-FB0A-E9C8-0E7F-CD5C3E399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32FBD-7577-4BB2-B073-F7026284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C21B6E1-22DB-4CA0-75BC-727887C4C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571E45E-0DAE-208F-9865-A9D14B11F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3D5F-8B3D-4184-B090-72202DAD7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1705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9E4602-3CA4-7292-8240-55E18AD9F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E16B3F6-D04F-ED9F-0CE2-F56918453F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E7B9924-2A20-D357-AC79-F8CC4635FC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9A42618-39BA-8BEF-9F7A-A1797595C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32FBD-7577-4BB2-B073-F7026284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1B4949D-8DCE-EDBB-884F-F34C073ED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EBAF77A-3821-9281-5FCE-6CF9E87A7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3D5F-8B3D-4184-B090-72202DAD7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9607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A83B4DA-B6C1-61B5-8BC8-7330487E5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75AEBD1-3EA1-EA79-427B-CEB653AC2A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43158BD-EB18-E21C-C6B2-0D183F7C7B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32FBD-7577-4BB2-B073-F7026284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211899F-51F0-1BA2-934A-883FFB207C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F788998-9A8C-A3DE-146E-30C7350303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93D5F-8B3D-4184-B090-72202DAD7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251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8A247284-209E-7667-D2B3-C81AE54DAA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11">
            <a:hlinkClick r:id="" action="ppaction://media"/>
            <a:extLst>
              <a:ext uri="{FF2B5EF4-FFF2-40B4-BE49-F238E27FC236}">
                <a16:creationId xmlns:a16="http://schemas.microsoft.com/office/drawing/2014/main" id="{FB90F8AF-07DF-C6A2-1606-3B491305DD0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73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D74A1BD-B4EA-8010-ED08-BE9A5E4FEC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3562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88D1746-E783-1937-5319-7A9C7C8DF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272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35585BA-54D1-F49F-11A6-2D366DD35B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5363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DB224E9-FB25-77D2-5194-449F6BA8A3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7979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0F87EF8-018C-CD32-BF6D-59FFE370AC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217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2B54205-175D-D6BA-CEB8-DA89F2C194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859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5D48A1F-4A76-98FB-F1DE-78757F187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6705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0BD05F9-BE84-CBFD-A052-86D44E2A4E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0592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917CEAA-045E-C199-26E0-CCFF734186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8254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A9229C2-B87B-43CD-4DA2-2955F1054B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427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1B5E485-4811-C4A9-56FE-E65775A31A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1737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44B215B-D2F7-1451-AED4-E87D1C01CB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389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F3A2F83-695E-4AB4-E915-010A26043A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961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344C16E-90FF-8EA1-A1BC-0B13AF0A66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942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675EB78-1FC7-E959-1EBD-CF16177B4E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798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Texto, Aplicativo, Email&#10;&#10;Descrição gerada automaticamente">
            <a:extLst>
              <a:ext uri="{FF2B5EF4-FFF2-40B4-BE49-F238E27FC236}">
                <a16:creationId xmlns:a16="http://schemas.microsoft.com/office/drawing/2014/main" id="{54C37949-13B5-8970-E04E-EAFF8581A9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234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8D5DFBC7-8D21-4758-99D9-E66E454F0B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385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Aplicativo, Word&#10;&#10;Descrição gerada automaticamente">
            <a:extLst>
              <a:ext uri="{FF2B5EF4-FFF2-40B4-BE49-F238E27FC236}">
                <a16:creationId xmlns:a16="http://schemas.microsoft.com/office/drawing/2014/main" id="{A63DE6F1-EC83-9646-C7BB-136857F3C4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306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Interface gráfica do usuário, Site&#10;&#10;Descrição gerada automaticamente">
            <a:extLst>
              <a:ext uri="{FF2B5EF4-FFF2-40B4-BE49-F238E27FC236}">
                <a16:creationId xmlns:a16="http://schemas.microsoft.com/office/drawing/2014/main" id="{03FB02A3-D799-93E4-10DA-0E2D6D59F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8654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Widescreen</PresentationFormat>
  <Paragraphs>0</Paragraphs>
  <Slides>20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5</cp:revision>
  <dcterms:created xsi:type="dcterms:W3CDTF">2024-09-25T13:19:15Z</dcterms:created>
  <dcterms:modified xsi:type="dcterms:W3CDTF">2024-11-29T12:15:43Z</dcterms:modified>
</cp:coreProperties>
</file>