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CF2F0C-638C-D20F-8ACD-470D645CD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508504B-C8FD-967F-AECB-8C84685FB6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B946F99-B3A3-C093-62C9-50E64AC62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91288F0-59C4-8267-98FC-7B3131D7E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B304EE-5998-9741-90D8-68D567CF7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0338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219415-D267-9BDF-5739-CDCAB2CDD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A0C8C87-7D81-CA5B-FAA9-22A2EDCD64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9527AE-7AA1-8F16-CF99-FEEB52C41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977DCC8-1025-D128-4EB6-1B81F95D7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24A18CE-7F5A-0037-F588-24381E626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706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0BEDE54-F9AD-20F0-37D6-CAD72E0F7F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53FEFE0-50E2-5A42-7A5D-5A051D8EF4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431445F-EA36-FA93-4C95-4D7BD4D6A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18C4577-EBD3-D412-E09D-D1CC0C7FD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37859E1-479F-16AF-2E88-50FD05BA8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215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38D160-A2EC-820B-A681-170D361AF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F6D6FD-DBEB-639E-E060-8B1D040AA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94EA5D3-B893-BAED-681D-8A298E8E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3E0770-463D-816F-03BC-C5BA07016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EA81FAD-4B5E-7B1D-DCF1-2AA386D2E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7112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208D2B-8F10-E6BF-E816-FBCF3C7E4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7F86918-8176-8317-6974-F9CA1336D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C89416-1A3B-06AA-9C6E-EAA859626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F253AC2-E19C-4A09-38F8-083731539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7BA320-3364-DB7A-F6A4-E65C4A763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9304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14CBE4-5839-44E0-E874-1C1D9129C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1BA06D3-F552-B15E-7757-3ECB575D6C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27D457D-179C-C49D-2E8B-AA6AB24EA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18118C8-F531-7DB5-6FB9-B405D0D10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BE527C2-E41B-CDFF-3BB3-E9D36265C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A6E5141-4DF8-8B08-66FB-BFB3F3BEC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6206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F250E9-98D9-6B67-B734-0145AB9F1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9A7BE1D-6480-737A-259E-F2A7FA500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3A80F0-73BA-20AC-B23B-394745C7A3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5805A67-D4DC-657B-EC2E-403615C1EB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5073E82-65CA-6071-2F0F-290724B019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2C21363-6552-2B0B-40C4-B3AC9E353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6D23353-1219-2049-4842-3E05309DB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374A44B-A852-FE6B-AABB-A35C9140C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29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4BD7D4-D68E-2616-D4EF-4C76B790D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BFFD5BEA-83F3-73BD-396C-459D97E63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E8875D4-2742-1068-49F9-9D7BC510A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9F45A4E-8B1A-ED10-E039-D20BB2F71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368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7F4FA24-16E3-F719-B183-E56A4A626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5A334F67-D376-3804-7EA1-70E9CF4AB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0F76C0E-DFD1-F9E4-ECB3-85A89EA17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4471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9E77E-5176-FA98-18AE-45DCD7E2A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733615-8978-9B65-EC00-DC4B1ED082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A7D3AC6-7171-110D-D6F3-69180E0F7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6028848-3045-E02F-6699-B9412D927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7E18BBB-8B40-D5F5-FD29-A5D319C6A7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8A15290-A531-0BD7-CDA9-95DA2D84A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90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81B9B8-4352-C66A-AAFF-12A8A0DC16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09ECA80-6DE0-EDEC-541B-4D538B7793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211877B-4706-839F-023D-B412DA6D3C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8F7A086-94ED-95EA-E591-76F6D9C9B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F61F8FD-331B-C53F-0B62-B13042977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FFD8F2B-A25B-6D41-591F-BB05CB93B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5866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23B47DF-9BAA-772C-FF72-B728CD633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A36D82C-F8D7-BD37-55B5-37D178A2E4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94204CF-33D7-88D0-F824-876211695E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EF56C-89E0-4F98-8363-48647E08A901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2EED6C-59CB-1B9A-C5D9-FBE946FE62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1347B53-5955-E9DD-B077-6A75668CF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72B78-5833-4666-9FB9-C703F2EA25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4562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0CBFB8A-6359-43C6-5544-882B644A0E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0">
            <a:hlinkClick r:id="" action="ppaction://media"/>
            <a:extLst>
              <a:ext uri="{FF2B5EF4-FFF2-40B4-BE49-F238E27FC236}">
                <a16:creationId xmlns:a16="http://schemas.microsoft.com/office/drawing/2014/main" id="{2529D04F-9436-825E-9107-C1F42B2D770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1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0AB7E21-8677-D1C7-7E00-E4CFADB17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356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041894D-AC10-40CE-8B87-EF61E8E32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88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F9454F9-1D5F-5D5C-8E0B-FFDD3B205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781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B5DEA99C-FF93-77FB-6AB7-6C63572C81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5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FDA181F3-7322-CFB1-6661-5EF8F5CBF9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057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A3EA4E8-3BAE-92E0-D54A-0558869C3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5973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F8B6372-10D6-257B-2F31-5798B983C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079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D1E51D7-87F1-7B76-C455-DC76001F8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81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198E109-F28E-0384-0798-2D287BA83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614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7B4BB0D1-B597-8A66-946E-1A6627245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984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18B6EB-479B-C5FC-2DEE-7102C0883C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50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4B2946D-86F7-A7FD-7F23-3B8F3F58D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995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1416DD-6045-C482-5642-13941D64E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8924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378D6F-3502-AA7F-DBE6-4A750F599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485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D4A44E0-71CB-5EF2-0652-9F213F102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212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8CB0BCE-0590-98DE-421A-09B6E8602E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93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9C2CEB-F1E5-7376-AD60-7A4A370B56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9945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36EAFF6-744E-0C0E-AE82-40B489DA7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39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exto&#10;&#10;Descrição gerada automaticamente">
            <a:extLst>
              <a:ext uri="{FF2B5EF4-FFF2-40B4-BE49-F238E27FC236}">
                <a16:creationId xmlns:a16="http://schemas.microsoft.com/office/drawing/2014/main" id="{05CE9CFA-917A-6BFB-CC8E-E3207E27F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27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F56657E-BAC5-497F-6F75-BDCD7EC09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17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B8B4720-CDA2-EF6A-6D73-0351961CA2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10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AAE13F-7B30-3E16-5A7E-470DC4DE5F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311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ABD412A-BDDC-CD94-B8EB-65EDDF498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314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CC6B415-3124-4448-6496-8DFC63830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62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61BBE99-8274-5CFC-15B0-DEC2A3B5B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476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26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2024-09-25T13:16:57Z</dcterms:created>
  <dcterms:modified xsi:type="dcterms:W3CDTF">2024-11-29T12:15:12Z</dcterms:modified>
</cp:coreProperties>
</file>