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1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A1B46A-B437-CDC7-5F0B-2471C2C3F1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BD08DB6-50A0-855E-D1C7-90775A68B5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89E66C8-F40A-7841-60F8-74DEE1D28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10D5628-7BA8-B948-0D77-A097A03ACA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74DDE6-14D6-ABB6-DB39-13E99C752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6840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C8CD45-0C50-1457-3C73-44239234CF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41C7B6A7-49A7-B573-D4C2-5F25A8875F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25E4FF5-429F-CCEC-D657-490C7B64D2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792B75ED-0277-2428-432B-DCFA3FA09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9EEEC19-F147-5420-AAEF-0A95F1514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48119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392F87C-ADB3-4B5B-C28F-B8B4A8FF84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0BCB3F1-6E98-5ABD-7403-54E0CD06F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9B80D86-68D7-9066-A3AD-9036770826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F5A3CCA-F1BC-653A-B9CC-0A4527C51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26A9AB1-58B3-0066-1D75-693132F01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9115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932E1-9213-4A3D-7E9E-67BF86011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152B9E-A366-FD99-2DBE-BEA9CD77CB6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D591011-9E7C-7764-D2FB-EA409162B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F32FAA91-D7EE-DF97-3EF7-7527EF01F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45A58EB-279F-A6C1-18C9-FAD5C84568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34713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163178-2540-7039-909F-D2713916FA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787A7CA-2D1B-E213-E080-840088AD1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360830C-9DCF-7D58-BEA9-E9FAC07FC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89717F55-F4A8-7A4D-6513-C0ABF3C58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AA55CC-3E44-CE08-AB20-8CFC402121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1806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BF8AD9-27F3-4D6C-7D95-69D987C46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DA9CFAF-B5B4-15EC-3C47-73CA342DBB2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F209B10-FD26-E75B-A8B6-22790B5FC4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1A3F9A-E7DC-0195-2091-261512E69B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BC364FF-7322-3F1B-D0C5-D0CBBBAE3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EA951D3-9055-63F7-2953-42A6B44F9A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39836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3C238B-9A3B-30F8-6E57-1E2AF9F8D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D72ED2A-8E0A-4737-FB46-4CE1E1F0B3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DE404C4-41FC-80EE-B78A-4F002D2A1A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4BB0ADCC-9FEE-667C-CEB8-49BFED9832B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01B8CBF-9D25-C491-7B82-3F43B02544C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730A5CF-9BBB-562C-4678-D46BFDFDA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66BD5F31-14B6-2EE7-539E-8041D7CB2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1909B6-C045-B35C-886C-BB7451BE91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819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3967D9-03EA-340C-6B54-8413233E3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FEBD9B28-59A1-F583-E94D-6C11CDCB3D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5200578-9FE7-0C2A-E6A5-217276DA7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DD3016CD-E07F-932B-EC5B-CC0FD83A9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566960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48D246F7-3AD4-4846-BC2D-41FD81F02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B066076F-8151-0FF0-5EA7-342BEF17FA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BC326179-3054-6E83-FE0C-3280506C72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71548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46E444-EEA0-C15B-E77F-DBD594E39F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2E6184-31D2-75AF-3BE6-62494A6B85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9C0DA52A-9868-D009-143E-6DFE4C68CD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728D1FE-018A-1BF8-7260-9DA3094BCB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601B3CA6-65D3-7820-7195-24CC7609F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9B3D071-C629-9F45-493C-7C316BDB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13103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F141091-E17A-C22C-0EEA-EFDBE304B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712328B2-3260-343E-4B5F-3A34FE0A66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1DE39A24-6838-AF05-962A-536D8A1DD6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4C4415CE-B085-C298-98C6-A898DAB63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CD35FCF4-2E63-A0BD-FEB3-3B1DAAC21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3AA6076-ACFC-B0FB-9770-B455F26578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995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0CD97F68-5103-3343-E57C-7BD511BF42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8664660-4039-8D1F-D632-1E0BE4272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B30DDDF8-A5D4-75CC-2E1E-72C6B7BB0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CF1B5-3822-47C7-9BA1-4EF9408A1BD9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4864B03-CCB0-29B9-3511-D666D32CB6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52953EB-3F4C-EB73-2DC4-F237C4F440B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F5746-AAD0-4DFF-92AE-B2A4F9278B3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412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7DB249BB-EC24-A120-854B-12DA17009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09">
            <a:hlinkClick r:id="" action="ppaction://media"/>
            <a:extLst>
              <a:ext uri="{FF2B5EF4-FFF2-40B4-BE49-F238E27FC236}">
                <a16:creationId xmlns:a16="http://schemas.microsoft.com/office/drawing/2014/main" id="{430E3C03-E89C-0252-DB32-7CFB5BA1265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68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2C714EA-7231-ADA6-2068-1A08CFD972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676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B5EAB85-079C-0498-ED8B-1A822E296D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282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B3425B08-3B21-AC83-B25D-81C4B3145B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15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A646312-98B2-A05D-0CA6-D8F2C8DCC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046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, Email&#10;&#10;Descrição gerada automaticamente">
            <a:extLst>
              <a:ext uri="{FF2B5EF4-FFF2-40B4-BE49-F238E27FC236}">
                <a16:creationId xmlns:a16="http://schemas.microsoft.com/office/drawing/2014/main" id="{3BD7745B-646B-5421-38DE-2B9C4DA962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812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Interface gráfica do usuário, Texto, Aplicativo&#10;&#10;Descrição gerada automaticamente">
            <a:extLst>
              <a:ext uri="{FF2B5EF4-FFF2-40B4-BE49-F238E27FC236}">
                <a16:creationId xmlns:a16="http://schemas.microsoft.com/office/drawing/2014/main" id="{FA8BF29A-F292-C96C-288A-047B8C1696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6039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7F38257-0F4D-0458-D0D5-A0D65CEA4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75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0597133-FF6F-9246-F871-AC197A4688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8971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D41F6B1-2585-132D-E2D2-D7E59BCEB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6287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7979D13-D93F-B0DD-E549-D074E1FC2D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828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86E0EC9-14CD-3844-9AD6-0DAF1FA727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9967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D67FB2E8-13D8-1281-B03C-196952C688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632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C5854F0-3A98-BD41-AE62-1D240EF99F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40342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C4056085-4977-3F2B-640C-6E80960A55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623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0221264C-F6EF-C169-2B55-9AFB57920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7132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82BF8C2-96B5-DCF3-F32F-C0201BEFB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35997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7E456C0-DB39-D0D7-17B1-ED17A9E65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9629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4A7C7E5B-EA19-6519-A18B-C021CFEAA5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1470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6A6F9A6-0D40-CDB1-15A3-5D528DDFFE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95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85CCA71-CDE2-0130-AEE0-414895093C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942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FF3415A-09CD-A641-F4FD-80598BFB0F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59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34EF9A81-55FF-65C5-0151-73C439BAFE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070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2D26757-5E2E-0491-621C-E67451649C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57330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Widescreen</PresentationFormat>
  <Paragraphs>0</Paragraphs>
  <Slides>24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24</vt:i4>
      </vt:variant>
    </vt:vector>
  </HeadingPairs>
  <TitlesOfParts>
    <vt:vector size="28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4</cp:revision>
  <dcterms:created xsi:type="dcterms:W3CDTF">2024-09-25T13:10:07Z</dcterms:created>
  <dcterms:modified xsi:type="dcterms:W3CDTF">2024-11-29T12:14:57Z</dcterms:modified>
</cp:coreProperties>
</file>