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1106BE-03A9-E7C1-6E1F-3EFDEE60B9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7EF2DE6-1226-034E-37BF-0261A9FB8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1399D5-77B8-FE6F-EC22-3AF046BE3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9DF7CC7-E7E5-0175-7451-8B5027BA0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690A81-84CF-79E6-EE1B-1DE019E69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0674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DF6C4-CCF5-3C51-DF51-6EE7C372A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91BF676-B125-4B7A-DD36-EA547DC84F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DE57A6-AC18-FD94-7464-D8FB0B381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064ABBE-5948-207F-44B4-2A2D5A5B8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CA42A6-FFA7-35CA-0943-BDDD6352C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825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86F94E1-D480-43C0-6A16-E13BB3632E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F70F8E0-736D-F12A-4953-11FFD8592B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5676583-2260-4F54-3C3F-A16D32CFC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5C05B8-2C72-F8AE-814A-61FA4CCAA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CA161AB-902B-DA27-6F72-8CC671B19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693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5AF80C-D379-10C5-BF1B-3C358AC24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A7224E0-0770-9E8F-D8C6-B67EF4FFC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B0B774-A5CA-8405-AB0F-79D390EB3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6461891-3ED6-DB5B-9EE5-66BAB5397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DD64DE-76D2-F48F-5479-034AF1CE1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37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25E2ED-6924-AF8D-FC4E-C2550D90D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EB67E0F-CA8F-7E25-D392-E8FA2D823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FB01885-456F-486D-4176-5F5481315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63A6DB-97FB-140D-F95A-58CD0EAF5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A0900D-1A38-590D-B8FB-6937E4A9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4837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70C1F-54D3-C8AA-25CC-E6022079B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11B7191-DE4D-1462-2D9D-BBA6020FD4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67F182C-A047-A94C-523C-6FAE816F5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15C30A0-00C3-4C8E-430A-36F75E376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18D0A69-20BF-4C52-D598-F7785BC9C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86A9A5F-C088-1073-44B9-7F9F4AB9F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1436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A8075E-781F-D291-837A-C80E62EBE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CEECD6D-DC2E-0AA9-8806-E1B5ABBD2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5A56AF6-3C6E-B9CD-9931-C4BDD29455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8BC8038-2686-27E2-3EA3-BDA42DA485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308AA8B-8EFB-3EC8-908E-19FD5F9BF8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191350E-2B00-8AE9-A6BE-2BC076A48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CB74176-36DA-9DFF-3745-6861FF41B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7B6058D-D0BA-C6DC-40E6-E8990ABB3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28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19389-6A0E-60C3-D5D5-9738AFD25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D386981-445F-55F6-B07E-4D5F28F22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0489CB1-6E4E-386F-0A09-6EF24532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E229607-F89A-AEC3-D435-99ED7995C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119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1F178DA-1075-47EF-CE0A-BEF848CC3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6563F88-3FBE-9C0F-F602-1E6411940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E85E37D-0C81-8652-5C73-9A2A5FB02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8273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9D39DC-2E73-AC86-8999-DA0788398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760858-65F2-EC83-7FCC-938A2ED7D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88F1363-CFB5-A53E-535E-D2EBA4A49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580DCB8-0D75-FF19-6A59-726BEDFC9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49BE6E-34B2-EFBE-36D2-D422FC32B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8348BA5-7B43-106B-A15D-A2EA610E6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5199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7223CD-2A3F-536D-F5D7-D22EAE00D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7B6A982-BFEB-0E5A-CF99-0970282C4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776DAA-9616-86F3-B1C4-991948267C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24D7FA-D685-CC47-C5FC-FFFAAC2F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E8179F-1AD7-9BF2-3EE3-BB3131110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BB607F0-A956-18EB-A38F-890353FB0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390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C2391E0-9CBE-A58C-E11E-9BE14E395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F4BCBE-0FA9-DEDD-3466-933FE939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2B4DEEC-4571-D207-8F2D-F418A5470A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0FF5A-50CB-4151-9F9D-84D2DF49D9E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F5BF61-0F64-7C3F-8074-60C5BF3B8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A58B7A-202A-1760-BB28-B418BB8A3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DB903-FF78-4ABC-8CAD-AE642B21E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238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2C241EDB-A03F-BA09-5222-6F7D016307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8">
            <a:hlinkClick r:id="" action="ppaction://media"/>
            <a:extLst>
              <a:ext uri="{FF2B5EF4-FFF2-40B4-BE49-F238E27FC236}">
                <a16:creationId xmlns:a16="http://schemas.microsoft.com/office/drawing/2014/main" id="{AD2FD422-961A-B489-5300-DB71D86393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6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2514EA2-D2F7-5295-8A5E-42305ABDA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73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8EC5B47-3497-9181-91FF-5DC6670B5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13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BBC3D9-15A1-3135-2293-A0DD9C7B7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639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185D8F63-BC99-1936-3F5F-1713347D1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35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E34F1EE-FD6B-BDAD-3415-850B93837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27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FCE3155-A0A9-7BF2-F068-ACFE265B7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034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C05AD16-1D86-0B8A-131B-BD5E30C37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73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996C431-80BD-1000-A5C4-53B1D5A6D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394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E51F9EE-7410-CEA8-6952-33F73FA79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71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D5FF55F-CE7B-2BF4-4511-79C1A9345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48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666E039-D35D-7A59-AFBE-E0F89B821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96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7FB287D-C61B-1F44-C9C7-9425BFB25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07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E5243D7-4CBF-269E-D172-C8848D9CD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32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Texto&#10;&#10;Descrição gerada automaticamente">
            <a:extLst>
              <a:ext uri="{FF2B5EF4-FFF2-40B4-BE49-F238E27FC236}">
                <a16:creationId xmlns:a16="http://schemas.microsoft.com/office/drawing/2014/main" id="{4996BD98-D814-B38E-8AF0-F26A32872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14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CE4A8A8-0AFC-4605-55F6-5DF23A93D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BE2923-5DBB-4C04-2227-E275C5465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34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87024BD-5CD0-D783-FD62-F72997FC7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016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DEA93FC-B26A-B5D3-2B09-B26CED8CA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13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F5A3230-DAE1-BF00-D4EE-EA40D4ADA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004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4BA1F16-118B-46AE-374E-DD810F460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94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C2A741-33E4-27D4-C08B-0282F5D25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183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Widescreen</PresentationFormat>
  <Paragraphs>0</Paragraphs>
  <Slides>22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4</cp:revision>
  <dcterms:created xsi:type="dcterms:W3CDTF">2024-09-25T13:01:46Z</dcterms:created>
  <dcterms:modified xsi:type="dcterms:W3CDTF">2024-11-29T12:14:32Z</dcterms:modified>
</cp:coreProperties>
</file>