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276CDF-942C-DAFB-AE47-613D380E8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EEFF8B-8FC1-32BB-FE8C-D3E5F9502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470C67-064D-46B5-7458-5BC3CE0F2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3A1B54-FBAF-E31A-28B0-F294569A2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4708A6-8501-E71F-BB6A-34F15F011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045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98B7F-EDF7-0AF1-B090-9882DA264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9C29C5E-238A-53E1-1A72-33135F6381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13A490-45E0-2AB8-128D-E32F75A8F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B2625A-A4C3-FB00-F085-64EA745D8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51B166-55D8-6467-565D-D4693D16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1123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F00795E-25A2-5FEF-2DED-91F98E60C1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1A90D43-A5C4-A4EB-52D5-1C0AFC0ADA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10E0D0-55B3-E902-02EA-11C587956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684429-0A7C-78D2-7C26-2D9E88D94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CA38BF-919B-77FD-D514-CB8053925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385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C641BE-B964-4651-DC60-A2E3069BE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867281-22DC-761B-D9C4-AD9FDE7C6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FE334E-39EB-AC56-97F7-CF7822043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FA4F12-AFBE-5A39-CA88-94ACF6CEA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A05396-458E-746B-AA03-5C662E8B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4145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195A32-902F-9A1C-A491-226C11E41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A299408-687E-0FA0-70CC-110BC233A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E7A474-D202-CCAE-731F-77B4FB417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810C036-4B0D-057A-4B72-3F0C3DC4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EE7469-6013-B1A9-0CE7-8F2BA724E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811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007C81-A249-A65D-11CA-D8C7F62B3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8B99600-6BD0-CFAA-24FC-C2E3746547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D206B29-12BA-4EEB-4BE1-FEBE12183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620C106-6AE8-8D69-6868-DD02635DA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DC6B8B-4DDA-AF13-9586-86D63D35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70BA2CD-4459-A409-795A-0D83DBB83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916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A70B31-7B08-FD83-57C5-6FFE318C1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EDE0731-6D96-D396-A6EA-BFEF244C6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66D10A-457A-CBF8-C7A3-02762E73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FA1900E-4DDB-D8A2-869C-1CC32A54AA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EDE2888-1C38-E543-785E-40535C2363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EFF63C2-AD79-945A-9618-E742A7B54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B63356C-2F70-1620-1BF7-696DF4E4A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D74CDB-DA41-48BB-B62B-AFA981E13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0598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F3CD25-3B00-66B6-D7E0-17199F2BA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F1E8400-3F3B-DAB2-405D-E1ED7197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6EDD946-526B-C854-A511-9F18B24CB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19925DB-B59C-030D-1903-F638A0839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128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28C75DD-A0EB-5136-94D1-4ECD12352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2AD47C1-CE17-BBED-AA44-1C9F171B4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40FD2B7-E5C9-F2DC-7804-C8168972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900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89D423-44F1-7B18-360E-A95C36178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BEB126-D7A7-0E10-8AFC-A62B9E812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BDDA1DD-6EE9-9638-6158-57ACFCC10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3C164C4-B6E0-634A-58F1-FA7243345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B01C1AF-191B-BB25-29C5-BC11E7063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E3CECDD-08A1-5923-9224-6C8A29DE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3928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B6A9DC-7BC1-994F-15C2-05D99B833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7BD5C33-A2EF-3EFE-9E9B-551B851B6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A2AB72C-B138-9AD2-0BA6-3B22B2BDE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040857-A027-A8B1-D7B1-E2F3C518C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FDF97E-8A3A-40DF-1D11-B4F723FB0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0C3A6A0-7DB6-BDFA-3D9C-543961B29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6598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32FA37D-ABC4-53DE-D108-43B5FFBCF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A88505E-036F-AED1-A792-3843BFFD0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45103B-D787-692F-BA20-F77C5B3DFF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E4C5E-447E-4749-8C14-EF13F4A205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A25C87-3421-4393-6FFA-9FCE9AAC28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AAEE51E-B794-400E-8A2A-936D2CB1B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D5B67-EE09-4B70-BD10-B3B90186EF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508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E692FC0-9A85-7554-FEAB-F4BCE2FAE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7">
            <a:hlinkClick r:id="" action="ppaction://media"/>
            <a:extLst>
              <a:ext uri="{FF2B5EF4-FFF2-40B4-BE49-F238E27FC236}">
                <a16:creationId xmlns:a16="http://schemas.microsoft.com/office/drawing/2014/main" id="{DF7F5279-FAEC-DF8A-59FE-115E860DC3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66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8A5B356-92B0-F8A1-99A5-533723C89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37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A6AC403-3301-D364-DABA-3FC9FF88F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82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9643AF-9E1A-7A6B-FB98-F3198D78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928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095CAF-66FD-191C-8B6F-8DA4A702D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94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18CAEF-D9D4-B205-7A07-9E76528CA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9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1EA5745-9C9D-B88E-3118-727416285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33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22A13C-CD07-4569-1B51-1E021E2E4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05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98F5915-D225-1704-381F-5563F0CC0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67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D2B377-66E1-E4B1-C9D0-642CBDC89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48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6E4BD1E-36B7-6426-082B-D28BF863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2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1482D9-E193-8952-A715-503F74F96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9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AB5280-CA3A-5B5C-FF32-19404FF22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63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8B03CB-22B5-2FA9-2420-774DB4958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25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7EA048-3E48-5046-B697-347AF39C6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7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1609FA6-313A-C98E-4050-B86E15FB9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924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2</cp:revision>
  <dcterms:created xsi:type="dcterms:W3CDTF">2024-09-25T12:59:38Z</dcterms:created>
  <dcterms:modified xsi:type="dcterms:W3CDTF">2024-11-29T12:14:01Z</dcterms:modified>
</cp:coreProperties>
</file>