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732" y="3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448CA21-E40E-F106-3D4B-C52BB2F169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8E84853-49BD-B5EC-9207-B8EFD49538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769A240-755A-C4ED-A4CD-5E50A549C0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B4D53-22F0-4259-9DF6-89890DB4F1F0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D6A0127-1763-7C23-9DCB-51E4E94097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965DE3D-7A0B-8D7A-C9F5-68EB43E33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E178C-46C0-4FD2-8EF8-C23C8EFE329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154185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01D9EEC-C9D6-745C-8C22-8AA8A90BB1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E0E304F3-944B-1E42-3DCF-4DE399C970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579AD63-3504-C70C-2C65-90410B252D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B4D53-22F0-4259-9DF6-89890DB4F1F0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548AE13-9067-65C8-811F-DC0E554E97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A59785E-FA02-4960-59B1-9C301C2972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E178C-46C0-4FD2-8EF8-C23C8EFE329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713253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B2358502-44AC-68E4-76FB-0E7DBF3E02E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E98D077B-3A89-C9BC-FD72-6967964BB0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7086A4D-A0D7-E18F-C1EE-7863D5A21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B4D53-22F0-4259-9DF6-89890DB4F1F0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B28EC1E-0FB7-F98B-9BEF-E35EA2C5E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F11D72C-3B20-5E4B-6C5E-B21BC2B0D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E178C-46C0-4FD2-8EF8-C23C8EFE329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338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1C93EC9-B880-6E83-A2C5-69C31CCFB5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693F49B-4E52-66A3-F73E-97CD21A69F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C3CC568-4615-076C-1AFF-4EC6E49AAB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B4D53-22F0-4259-9DF6-89890DB4F1F0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FD98FA0-AF25-C9F3-5F5A-31A5DA2EEC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B8EFC22-F756-C0D8-4FE5-8021412997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E178C-46C0-4FD2-8EF8-C23C8EFE329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2119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D0ACA11-8D54-DEE7-FAFC-F9432E5AB8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E05B3E8D-453B-998F-B861-A9172AF0E3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ECDD4EE-1566-62BE-6F73-AAB90CC773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B4D53-22F0-4259-9DF6-89890DB4F1F0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6557748-653A-D3E2-5C3B-F2A42D4FC3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0342AE3-9993-E95F-E581-07D2B135B2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E178C-46C0-4FD2-8EF8-C23C8EFE329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9935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9B1F694-9227-4E37-EEC8-10B85C7D1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DA984B5-1F77-62DF-CA0C-667728F344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E9159F46-F973-ED93-C5E0-BAFF0C0012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6E49F6F0-7455-33CC-F5CF-6C91BD9D7A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B4D53-22F0-4259-9DF6-89890DB4F1F0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54F99E1-995A-290D-CB58-7418D1AE26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D021ED1E-E5A3-010F-3508-708B422DF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E178C-46C0-4FD2-8EF8-C23C8EFE329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70198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808336E-CEB7-9E5D-5F24-1BA84D4213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3E8C374-24DE-0020-0A50-9042E91EB2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A83C3BF2-7669-82F7-5E38-951ED99051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C3002319-98CB-56E0-0A46-CD07A6CC1C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1134FE99-E89F-66E5-D1A4-2D5A85629C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4EAD91D6-7080-68AA-506F-E8A2572EAB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B4D53-22F0-4259-9DF6-89890DB4F1F0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3E9905F7-358F-70BE-A02A-CB1555257A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012AE01C-A007-E893-18B4-263A78B396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E178C-46C0-4FD2-8EF8-C23C8EFE329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570108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A745A7F-A45A-024A-5E1E-2107A3D1FA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A60AFFB9-2843-2444-F5F5-A6776E3D34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B4D53-22F0-4259-9DF6-89890DB4F1F0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09473C6F-6879-CDF2-6C67-5D6EB7361B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82F0D20E-C0DD-B25D-2952-7F883C3D6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E178C-46C0-4FD2-8EF8-C23C8EFE329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82899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7AD025C0-C67B-00CF-DFBD-80CED40E4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B4D53-22F0-4259-9DF6-89890DB4F1F0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C71848FE-7C4F-923A-3DCC-9D51C04044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4916A703-6DE7-158E-7DA4-5CEF78EEAC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E178C-46C0-4FD2-8EF8-C23C8EFE329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828322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5983024-5B16-7B5E-2212-C28C3C8C4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4B3F800-3246-8613-BF05-8673855C8D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1857670D-B414-4947-4A5A-D92BB9ED4C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B1420476-A934-CDB1-CE92-85EB94B401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B4D53-22F0-4259-9DF6-89890DB4F1F0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B8869969-C852-B78A-B1C4-033E70055F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7C45C62-1020-50A3-AE15-387EA3EB19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E178C-46C0-4FD2-8EF8-C23C8EFE329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467640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6BC9AC1-2BBE-49B9-7A93-3E53AED0F8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F673B4D6-6D79-6790-3D36-8B3FBD28E5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1029133B-11D8-BF7F-AE1F-3519EBEB65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D3D82E6B-1DAE-9ADD-7BFE-38087B5AB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B4D53-22F0-4259-9DF6-89890DB4F1F0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E391158C-C764-839B-257E-960775AB45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DC1982E0-DE01-43EB-BCD3-1B20B5A91E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E178C-46C0-4FD2-8EF8-C23C8EFE329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120781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73F7D726-2DA3-52C0-1A00-79E7D3FAC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242F3888-844F-B431-2FA9-F7C968CA5B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39B1264-DAA5-9FF9-7E91-39C10ECA75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AB4D53-22F0-4259-9DF6-89890DB4F1F0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2046331-1A5B-021B-A531-DFEB9BB6BD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8FEF1D2-A59E-7445-2525-80A5716B64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BE178C-46C0-4FD2-8EF8-C23C8EFE329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37270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pessoa, homem, segurando, mulher&#10;&#10;Descrição gerada automaticamente">
            <a:extLst>
              <a:ext uri="{FF2B5EF4-FFF2-40B4-BE49-F238E27FC236}">
                <a16:creationId xmlns:a16="http://schemas.microsoft.com/office/drawing/2014/main" id="{F8FA808B-98C3-C0C2-7798-C26E363C18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06">
            <a:hlinkClick r:id="" action="ppaction://media"/>
            <a:extLst>
              <a:ext uri="{FF2B5EF4-FFF2-40B4-BE49-F238E27FC236}">
                <a16:creationId xmlns:a16="http://schemas.microsoft.com/office/drawing/2014/main" id="{C4F4C6CD-D4F9-DB10-41DD-FA7B8F7C5A1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073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30A20EE-C0C9-9CD2-FE21-2D8F7900FE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802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8F4530E-B148-72B7-0647-56CF2B406A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9712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BE96BA56-1639-44BA-4501-C6582251AB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3892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Texto&#10;&#10;Descrição gerada automaticamente com confiança média">
            <a:extLst>
              <a:ext uri="{FF2B5EF4-FFF2-40B4-BE49-F238E27FC236}">
                <a16:creationId xmlns:a16="http://schemas.microsoft.com/office/drawing/2014/main" id="{EEF8F56A-09E5-BBDC-5C4C-CCBDA80DD2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5600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291AB9A-2D5A-34A8-4625-02D25964CF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3757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B7C9B00-D504-ABF7-C189-2948C4E240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7529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E9D1828-8FB7-5D12-9942-6CD354999D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7207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994AAFA5-A2C0-6DB6-0C9D-962A84CCE4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30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Texto&#10;&#10;Descrição gerada automaticamente com confiança média">
            <a:extLst>
              <a:ext uri="{FF2B5EF4-FFF2-40B4-BE49-F238E27FC236}">
                <a16:creationId xmlns:a16="http://schemas.microsoft.com/office/drawing/2014/main" id="{1A806FCB-FF71-1557-9DE1-E663EDA3AD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3028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CD65B1B-ECA6-BA7B-F9B1-F13EDD4CE2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3559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Interface gráfica do usuário, Aplicativo&#10;&#10;Descrição gerada automaticamente">
            <a:extLst>
              <a:ext uri="{FF2B5EF4-FFF2-40B4-BE49-F238E27FC236}">
                <a16:creationId xmlns:a16="http://schemas.microsoft.com/office/drawing/2014/main" id="{CB587E4A-03E5-3594-F069-A0C53B49BE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8774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84C9767-F15B-D2E6-CBFC-D90717E424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5692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1C7B666-982D-E458-0920-07F1E29140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3686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Interface gráfica do usuário&#10;&#10;Descrição gerada automaticamente com confiança média">
            <a:extLst>
              <a:ext uri="{FF2B5EF4-FFF2-40B4-BE49-F238E27FC236}">
                <a16:creationId xmlns:a16="http://schemas.microsoft.com/office/drawing/2014/main" id="{455B3818-9FE2-445C-1D87-75A4B5AE88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0886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811F1BA-8C44-EAA8-EB75-D2CD65E8B6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1961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Interface gráfica do usuário, Texto, Aplicativo&#10;&#10;Descrição gerada automaticamente">
            <a:extLst>
              <a:ext uri="{FF2B5EF4-FFF2-40B4-BE49-F238E27FC236}">
                <a16:creationId xmlns:a16="http://schemas.microsoft.com/office/drawing/2014/main" id="{429D6CEA-EF98-81BA-57C6-A863F5442E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31159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0</Words>
  <Application>Microsoft Office PowerPoint</Application>
  <PresentationFormat>Widescreen</PresentationFormat>
  <Paragraphs>0</Paragraphs>
  <Slides>17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luis guilherme</dc:creator>
  <cp:lastModifiedBy>luis guilherme</cp:lastModifiedBy>
  <cp:revision>5</cp:revision>
  <dcterms:created xsi:type="dcterms:W3CDTF">2024-09-25T12:57:22Z</dcterms:created>
  <dcterms:modified xsi:type="dcterms:W3CDTF">2024-11-29T12:13:38Z</dcterms:modified>
</cp:coreProperties>
</file>