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52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F9D3FA-386A-42C0-2203-FA8E5FCF11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9B48E07-A780-30A1-7D67-364EC29B8C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31E3E66-3178-8520-C6BD-46F924253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4D79-F891-4371-B19B-52A26656BDA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E67EB83-48B5-E44B-3422-97000BB07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FA7F08-83E0-DBFE-E6DB-C865B93F7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763B-41E0-4077-940D-12227825F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0300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F3663B-AA03-DDEB-6431-DF32134FC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2871E56-95FD-FC7E-E775-E7E9269509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24B7B53-CD17-D922-BD74-07D229278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4D79-F891-4371-B19B-52A26656BDA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4E73626-1933-594F-101D-5C8677A26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7B36A55-BD20-F69B-ADA8-1A0371299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763B-41E0-4077-940D-12227825F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6091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BEFE4BF-24B7-0E3A-FBD2-3E19E8B6F0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33E7BAE-4A5E-766C-0632-B5C97FFDCD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5DF588-5D60-C422-F06C-2F4427097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4D79-F891-4371-B19B-52A26656BDA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0F78F7-137C-B598-4E00-8399A52BC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6A0B338-1B99-AF40-2FDD-1D2D996BD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763B-41E0-4077-940D-12227825F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4802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C75D3B-5064-0AFA-E1BE-E07C9A94D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F674D80-DC94-6089-DA6F-58DE05CA2D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33E592-4510-3E3B-D29D-47E819A23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4D79-F891-4371-B19B-52A26656BDA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5E73F30-B8F5-7DF2-C44C-D0DAFB72B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91C73C-0929-2D99-989D-5C835BD69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763B-41E0-4077-940D-12227825F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1518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F79E24-976F-063E-5084-258142D48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C516A17-73DA-6289-FC8B-C6B1854A7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EE12AE-49A5-231D-217F-AFB26653E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4D79-F891-4371-B19B-52A26656BDA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F12D747-AE1D-4229-88C8-13BE8AA69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91AEA7F-B9BB-FA5C-D0C7-33A680A67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763B-41E0-4077-940D-12227825F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1396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ADC029-B5BA-4C6E-C925-7A542AFF3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7BFD7A2-566A-0929-E46A-9506E3C703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49A1CB2-0E18-3885-0708-D4779F4AD9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EB82946-E030-B6B2-5C0B-E03D30B46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4D79-F891-4371-B19B-52A26656BDA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6423A2E-CC32-81EF-AEB6-608BBA583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27BB04B-ADC4-C7DF-D304-3247D511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763B-41E0-4077-940D-12227825F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1410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74B2B2-4873-5E1D-3485-54297B748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4793451-166A-ECE6-6664-35616E62C6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CA09832-7890-1D38-2472-C27AC439DE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86CD0ED-3693-1B78-178C-91226A9E75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5468E34-9EC0-7F82-940E-CE5DB03D91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AEA6869-6454-E114-4802-1960579DE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4D79-F891-4371-B19B-52A26656BDA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12B790E-96C1-D0BD-5B8A-2B66D2843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E65A286-3337-7CE1-86E3-19090F57B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763B-41E0-4077-940D-12227825F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7111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22D785-B288-E054-7CEA-7DDB79120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B14C78E-070E-81B1-4CAD-6EF4980EC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4D79-F891-4371-B19B-52A26656BDA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38395DE-4049-B5D7-95CF-54915677E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94E248F-7D36-8B31-E3E5-7853B623D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763B-41E0-4077-940D-12227825F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481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A53B7AA-2A15-8A65-970F-E7B32BF82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4D79-F891-4371-B19B-52A26656BDA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45A8536-CCE8-BD94-6091-3694BEA81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4DAE98B-D8D9-3715-93E1-BCCF90EE0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763B-41E0-4077-940D-12227825F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7714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3CFDED-FB35-BA28-0B6F-493996E3E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6B1774F-E8E3-890E-9167-DB55ACCDA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28E7DB7-6F35-F412-A3F4-D49D8A0F28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16AD25C-AF34-7065-7E0A-24255E300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4D79-F891-4371-B19B-52A26656BDA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7611778-29A9-49AD-2935-B7CF0803B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D6B70BF-6C70-C5E9-D122-F28EB40EA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763B-41E0-4077-940D-12227825F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0448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45BBD0-C9F4-F426-B68A-DBF332FD0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3E243EC-9AF0-06EC-B992-4AED4CB186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EDA8744-D70D-92AF-CE3D-3E2E7AE13E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FBD34A0-539C-F661-BDF5-0F33E4C55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4D79-F891-4371-B19B-52A26656BDA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AF315D7-1071-C657-ED19-978F6F313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31791A0-6B53-4357-6B11-DE870BFFA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B763B-41E0-4077-940D-12227825F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1740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7A24CC3-BBFB-77DE-57D3-E46E98613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5796142-39AC-1E34-E5DB-D7A0E8478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B112B4B-8B93-1F91-B519-C870D204A4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94D79-F891-4371-B19B-52A26656BDA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7B8B7E6-F9C5-61B4-F2D6-579A6016E1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3AF3167-9EB6-A9F8-550E-654650884B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B763B-41E0-4077-940D-12227825F61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5774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669FD1D-92D4-4235-11DB-94F9DFCAB5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05">
            <a:hlinkClick r:id="" action="ppaction://media"/>
            <a:extLst>
              <a:ext uri="{FF2B5EF4-FFF2-40B4-BE49-F238E27FC236}">
                <a16:creationId xmlns:a16="http://schemas.microsoft.com/office/drawing/2014/main" id="{5B390DA0-30C4-F88A-7E0E-AC11CF18092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5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ECA59E2-A706-8D11-82C1-DF62BD0079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679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B07448B-750E-0732-D9EF-EE3222F70F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360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7B19104-D99E-974E-9A9E-641972E20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994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5DA2F1E1-9DA5-3109-2D78-4FB755B1B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126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97CCD606-43C9-C5BC-DE64-82E5D4A91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1145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CD5B63B-0F5A-6DEC-B602-F7DA8D3C4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041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692CAD9-B5AD-E6E5-A751-2B2256D01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903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5AACD8B-433F-D3C8-B192-F67BD22B0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1481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DD01FBD-9CD0-1E6B-8891-35A5452FDE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787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64D6C8B-B463-FE92-D3C9-71FA3FC5B3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33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Linha do tempo&#10;&#10;Descrição gerada automaticamente">
            <a:extLst>
              <a:ext uri="{FF2B5EF4-FFF2-40B4-BE49-F238E27FC236}">
                <a16:creationId xmlns:a16="http://schemas.microsoft.com/office/drawing/2014/main" id="{A3474E9F-2BF7-470B-3EF7-DFBCB30A0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319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168C78D-6B44-7075-1440-6D76927FC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166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BFF4EC1-3D30-8379-19A4-4D90C64C2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5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80B6A73-654A-12E5-7CF3-2633B38E9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882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300E726-DEBE-1478-DF1D-2D4F32C15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198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FC4BDE0-0AF6-43CC-B6DE-C3E9BA2C0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53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B9D8A5-DEAD-CD0A-181A-86995D056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146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Widescreen</PresentationFormat>
  <Paragraphs>0</Paragraphs>
  <Slides>18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5</cp:revision>
  <dcterms:created xsi:type="dcterms:W3CDTF">2024-09-25T12:50:17Z</dcterms:created>
  <dcterms:modified xsi:type="dcterms:W3CDTF">2024-11-29T12:13:14Z</dcterms:modified>
</cp:coreProperties>
</file>