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1" d="100"/>
          <a:sy n="101" d="100"/>
        </p:scale>
        <p:origin x="852" y="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270946-9E7B-7E3B-12FE-A4848D77BC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E435064-BDFD-8603-4907-BBB4C492E2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CB6D7DE-3F07-47E2-3D92-943ED855B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5DD1B-DCEE-4791-B038-3AEC571CBFF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29B05C2-91F4-59EC-A361-1E84B4DF57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6B74D46-142A-A5CB-1690-8B4D6E8A3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C077E-E12F-46B1-99BF-2B65689EAA2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81592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265236-7181-573E-438C-3E33CA4BA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4A5F7DFB-28D3-2106-7575-436044D446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969EA3F-DE35-5763-AB26-B064DB22DE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5DD1B-DCEE-4791-B038-3AEC571CBFF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C08DC68-363D-3F3D-70FE-A5A6273D3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3B9772E-BE0B-DB7E-D16E-2C5E10EE8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C077E-E12F-46B1-99BF-2B65689EAA2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9855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481D81C-E1FF-862F-6BE6-2BA93876D1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5A748735-949D-2663-431C-A8846FBB9E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C9CCDFD-2236-44F7-07A9-845D7BA57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5DD1B-DCEE-4791-B038-3AEC571CBFF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E26FB8B-B8A0-2324-AB4E-CF6107155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6D79F05-4A4A-B9DF-5702-07FA7FBAF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C077E-E12F-46B1-99BF-2B65689EAA2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62578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0FC485C-8671-615E-940B-CF8CDA7E60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DC2ECAB-97F7-88E7-EE80-457D791FCF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8E3C8FA-EF82-06B9-35F4-1BF4AD8A8B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5DD1B-DCEE-4791-B038-3AEC571CBFF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4324097-B71C-987E-F649-6961763C6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47B9841-D951-AEB9-D4EE-D5F9265764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C077E-E12F-46B1-99BF-2B65689EAA2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69754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876F3E5-8DCD-093A-E950-4922798BAF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095F21D-5514-A522-AED8-B4D997611E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4C0ED5C-71FB-963A-0415-894AE4BFC3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5DD1B-DCEE-4791-B038-3AEC571CBFF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78D99DA-0CEC-E5A1-9E9D-E1265D7B4E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ED6C14B-6379-412F-7A32-50CF6FD104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C077E-E12F-46B1-99BF-2B65689EAA2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59545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69EF052-4EB9-5595-3A4C-1094C32914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1A13D73-63AA-44C0-C2D2-A128E0A7F0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A052928D-548C-60C2-5CFF-264AC9CBBA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2B31872-A8FB-551E-9F8A-62CF64B08C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5DD1B-DCEE-4791-B038-3AEC571CBFF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8EF4C20-515C-5978-68A7-6F30B4C45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A27E339-1F2B-C074-C761-92E083AA5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C077E-E12F-46B1-99BF-2B65689EAA2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459457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7FC596-965B-5F41-B58D-9EC3E40C89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FD1772C-1D97-53FA-597D-7D461849C4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A136B65-C2EE-E4D0-9A30-095548B162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C766148A-EA7A-375E-6EC4-EC06EF3625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6636E571-F9D5-432A-8872-1E028FA644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FDB2E89D-4807-C9C1-1234-FFFAB9A535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5DD1B-DCEE-4791-B038-3AEC571CBFF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06D7AE71-6558-821E-5197-5B54DD8E9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D1CA2903-FA52-902E-2581-4E03CC9AD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C077E-E12F-46B1-99BF-2B65689EAA2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82355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C5B1F1-AF34-F595-87DB-8C6658C696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B9B9CB0E-B661-F991-2D37-83EF449879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5DD1B-DCEE-4791-B038-3AEC571CBFF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D2AEC968-3475-8D87-AF02-2FC2D2AD2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F2290942-097C-2A2B-0FB4-5F8344289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C077E-E12F-46B1-99BF-2B65689EAA2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63488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B229DA73-C83B-88EA-8676-4624550F0F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5DD1B-DCEE-4791-B038-3AEC571CBFF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BCB2987C-FD6F-6BE0-FADE-AE54F73CB7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00FF6CE1-AEDE-B81A-EE34-2718AB5E9E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C077E-E12F-46B1-99BF-2B65689EAA2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76313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17C8058-3A8A-3662-54DC-8824B6202A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93AFF12-F8ED-2CB9-3EE4-5BAD9323B0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B477CDB9-F79F-0498-0B46-87526E734D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C545602-108D-8639-29F6-6BC32B9B6A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5DD1B-DCEE-4791-B038-3AEC571CBFF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5B667C7-A5A4-1BA3-9341-830B110704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49027E7-D7CD-8FF4-8926-DA8D4896D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C077E-E12F-46B1-99BF-2B65689EAA2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6215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6D3E3E-71F2-3A7C-6845-BB219DCC76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F3E90D3B-2911-574E-D38C-AF7E6903A5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780D0B63-B4A5-AC7F-B8E4-6B8A122894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5429662-2064-40B2-B0A8-E36232838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5DD1B-DCEE-4791-B038-3AEC571CBFF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45D86E9-B41D-8FC6-B7B1-C022F346E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95630AE-CBD5-ADF0-D5DE-60CB2F93B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C077E-E12F-46B1-99BF-2B65689EAA2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26062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1965DA44-7CB0-7A29-968D-465ADDE6F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6CD4B023-3F60-BBDA-11E4-D3822852E7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3797779-1EA8-4317-840B-6A8C26CB0A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55DD1B-DCEE-4791-B038-3AEC571CBFF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174FBE7-01B4-CE2D-8E2C-0AC8D58838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ACEDDBA-84EE-0B0A-38DE-66441D5424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0C077E-E12F-46B1-99BF-2B65689EAA2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74011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287A0E84-3AAD-DF13-D78E-25A6155FEC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04">
            <a:hlinkClick r:id="" action="ppaction://media"/>
            <a:extLst>
              <a:ext uri="{FF2B5EF4-FFF2-40B4-BE49-F238E27FC236}">
                <a16:creationId xmlns:a16="http://schemas.microsoft.com/office/drawing/2014/main" id="{E6BE0D76-5E8F-9B11-FF6A-3B91F4B9797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323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11C190E-C53A-3723-DED5-45D4FE2FE9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3971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Texto&#10;&#10;Descrição gerada automaticamente">
            <a:extLst>
              <a:ext uri="{FF2B5EF4-FFF2-40B4-BE49-F238E27FC236}">
                <a16:creationId xmlns:a16="http://schemas.microsoft.com/office/drawing/2014/main" id="{5130B1D5-C8B3-19A4-9ECF-08220BECD2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9912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8C448A7-DEB4-D013-993C-88ACB3A137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9722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5884147-0D72-7005-1786-0DBEFEE971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1361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C731E84-DE55-3189-2150-FB58561A64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7493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F5DB44F-DE94-9D49-8CCB-CA9D492C6D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6702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Diagrama, Texto&#10;&#10;Descrição gerada automaticamente">
            <a:extLst>
              <a:ext uri="{FF2B5EF4-FFF2-40B4-BE49-F238E27FC236}">
                <a16:creationId xmlns:a16="http://schemas.microsoft.com/office/drawing/2014/main" id="{1482F54D-95E1-9F4A-51BB-93EBC7A7E2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4919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CF26E05-93D5-1855-8C87-DFE41E1F45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4424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FB4B3BB-B0AA-A235-96C1-9B8655A57B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6529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4ED53FD-598D-8416-54DB-F6E753B61C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9847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377EDDA-85AB-3D44-65E5-6510D2BA8D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6493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Interface gráfica do usuário, Texto, Aplicativo&#10;&#10;Descrição gerada automaticamente">
            <a:extLst>
              <a:ext uri="{FF2B5EF4-FFF2-40B4-BE49-F238E27FC236}">
                <a16:creationId xmlns:a16="http://schemas.microsoft.com/office/drawing/2014/main" id="{C6691EFB-281E-A6C1-6A11-03D57B862A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8094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055F5BE-E6F4-D593-B231-8CC78195B9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4356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6DB7EA0-38C5-3F5A-58A0-1E2FF51967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5272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B6CD0B4-B3D0-F677-B031-9EB9908067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414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BD3865A-225E-D239-27FD-41040E8EB7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1192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Texto&#10;&#10;Descrição gerada automaticamente">
            <a:extLst>
              <a:ext uri="{FF2B5EF4-FFF2-40B4-BE49-F238E27FC236}">
                <a16:creationId xmlns:a16="http://schemas.microsoft.com/office/drawing/2014/main" id="{58B6F138-EC8D-46B4-C2F1-DB0612E082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7298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91CA2D4-B83E-7D58-4FE6-A3A350E55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6511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5BCD0FE-C662-9B75-F5AB-2A0D21B65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9625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2D90412-A3F7-9974-40C8-56452A6116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6961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D2E658B-FDAA-824E-77D3-C206A2C178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3454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92116A1-62A2-F5DB-11BE-8C7D90CA51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8935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5E28ABB-F1EF-E89B-4C16-8F87CBF4FB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2199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63D1236-300C-330B-BF53-8F56903A96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2248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Widescreen</PresentationFormat>
  <Paragraphs>0</Paragraphs>
  <Slides>25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25</vt:i4>
      </vt:variant>
    </vt:vector>
  </HeadingPairs>
  <TitlesOfParts>
    <vt:vector size="29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luis guilherme</dc:creator>
  <cp:lastModifiedBy>luis guilherme</cp:lastModifiedBy>
  <cp:revision>6</cp:revision>
  <dcterms:created xsi:type="dcterms:W3CDTF">2024-09-25T12:45:55Z</dcterms:created>
  <dcterms:modified xsi:type="dcterms:W3CDTF">2024-11-29T12:12:24Z</dcterms:modified>
</cp:coreProperties>
</file>