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-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867292-02C0-E26F-F235-E9FF8F4410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5D1323B-7605-85E2-64E8-401EDCB205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780343C-2826-C205-F767-AA968B8DC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9026E-C0B9-4C7D-A1C6-D372C33065B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F566344-CA3D-6635-FE88-C06FBAEE7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CD36682-9891-A210-85D1-692213599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2F13C-C846-4221-AC55-BA2653B00B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621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862D29-D2F3-A2F5-1CD8-710C788B0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7C0DE99-D004-24E1-EFE8-B5E2CCF13D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D4C1408-6ADB-CE60-BA62-3849D6B98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9026E-C0B9-4C7D-A1C6-D372C33065B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9EB716D-DA73-0DE0-7C44-2CE91A04F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9162323-BFAE-67C0-4E6F-BC6D4E2FD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2F13C-C846-4221-AC55-BA2653B00B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4679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AC4AA76-E9CC-AC22-D568-A2856AF734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0CF5EDA-27E6-2DEC-E496-50A2E0BAAD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C9D9E31-C87B-1B9E-58CA-3E874B52C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9026E-C0B9-4C7D-A1C6-D372C33065B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11BF28D-F92C-37F3-E274-102C9B1A5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C3C1B04-34E2-331E-C083-5A95577FF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2F13C-C846-4221-AC55-BA2653B00B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9391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F6FEC2-13C7-DAC2-7041-EDE8A9ABB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F70F67F-98E8-C536-3A22-D3B06652A3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C725F0A-EE44-5988-5D31-02BDD44F0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9026E-C0B9-4C7D-A1C6-D372C33065B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0067D2F-DB92-BAF8-FAAC-FD9DF57A4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006F9C-9E07-85AF-DD59-0DBE59730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2F13C-C846-4221-AC55-BA2653B00B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9755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F21AB5-45E4-2141-962E-8940915C1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1389E4C-8B56-B92E-FF5E-76A7C55B83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F5F8CF3-4EE8-87A1-61EC-54D273F59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9026E-C0B9-4C7D-A1C6-D372C33065B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D88ED12-5506-BBA7-E190-649BB7199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E15F99D-1BD3-9139-3164-EA4A2B359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2F13C-C846-4221-AC55-BA2653B00B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0880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CA07FA-3CE6-1AFB-127C-BDD67E9AD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F96EF9D-6D87-1F72-30EF-431EB5DA24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2738DD3-226F-C1F2-EE79-21158014D8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AB576E6-7832-37E9-29A8-83CCC726C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9026E-C0B9-4C7D-A1C6-D372C33065B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1BDF6D4-B1CA-2F3C-8156-73DB5B6BE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5C224C6-11BE-EF11-1DF0-BFBCF0E67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2F13C-C846-4221-AC55-BA2653B00B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0961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0A42F1-FEE1-DDEF-09E2-879AB4A56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AD6BCCA-3C66-B35F-FF2B-9C47C2E27A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5D10B77-0A32-0543-9C7A-669CFE06AB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ABFC76B-C123-C0CA-6586-1D8A257695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AABBCCE8-4BC0-471E-0668-4FE58C5FB4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A13CF7F-3787-23F7-B430-F9374A5E9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9026E-C0B9-4C7D-A1C6-D372C33065B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F4EF0DC0-B711-7D8A-5913-145B1ADC5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C1FB10F-CD09-6357-B497-CA04DC45C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2F13C-C846-4221-AC55-BA2653B00B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59677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B21AB7-B5E6-E0BB-3AA4-A5ECBF2D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7C3611F-DBED-B88A-BB53-176CDD556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9026E-C0B9-4C7D-A1C6-D372C33065B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F8C4469-6FD6-0D9E-B988-48CDDD7E0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802880AF-D5FA-7935-DD3C-BB4FEF317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2F13C-C846-4221-AC55-BA2653B00B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2352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AA45E95-38AD-8BD8-4613-83B998B98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9026E-C0B9-4C7D-A1C6-D372C33065B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56D4A39-FAFB-757E-52B2-2D8E236B0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1597CA5-5BCA-A142-C8B0-EEE8D7C13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2F13C-C846-4221-AC55-BA2653B00B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6867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00AC04-86D9-9F82-D2C9-42BAF9B2B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0584CD6-A5CB-9909-75FA-76BCF9E0F3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AF23CB1-84D6-04DF-6FCA-53FCA69144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51E3A7F-B8C3-F271-36FC-29D0C3E16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9026E-C0B9-4C7D-A1C6-D372C33065B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AA3F9B2-AAB9-3957-42B5-F59C53C91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AC23D43-65DC-1DAF-2548-098319CC1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2F13C-C846-4221-AC55-BA2653B00B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6492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2501D1-E382-E085-2EC7-4F379B37F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5B46A0C1-94D8-3930-DA45-213B818220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A37B170-D358-3793-8375-279B1BDA45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705B047-298F-390E-B1A1-6DB4F6A1B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9026E-C0B9-4C7D-A1C6-D372C33065B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C583AD6-1A37-1CC4-09E9-40FBC8AEA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E5C9D54-F285-42A2-6FD5-B3FDFEFBC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2F13C-C846-4221-AC55-BA2653B00B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5072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9B942D6-EA8B-D0E6-5EEC-7D28DA412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F7D3DB4-6324-E2F8-99FD-12884D2E17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98061E1-652B-1DE3-762A-E74140CAE9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89026E-C0B9-4C7D-A1C6-D372C33065B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1DC94F9-D37C-257C-BC85-73D2EEABA7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3BA59DD-90D2-8C82-6270-964D8A6D9E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2F13C-C846-4221-AC55-BA2653B00B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1108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B6961519-0028-2403-6303-4DE73B0B25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03">
            <a:hlinkClick r:id="" action="ppaction://media"/>
            <a:extLst>
              <a:ext uri="{FF2B5EF4-FFF2-40B4-BE49-F238E27FC236}">
                <a16:creationId xmlns:a16="http://schemas.microsoft.com/office/drawing/2014/main" id="{A8CC26FB-256D-EFA1-A350-FFF0F734C2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0160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84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70640F6-F390-F8FB-EAEA-917F8FFC88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051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A6E0107-B676-A4F8-F70B-8B5E5CC121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9091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Interface gráfica do usuário, Texto&#10;&#10;Descrição gerada automaticamente">
            <a:extLst>
              <a:ext uri="{FF2B5EF4-FFF2-40B4-BE49-F238E27FC236}">
                <a16:creationId xmlns:a16="http://schemas.microsoft.com/office/drawing/2014/main" id="{45F65506-055D-B565-4293-83EE14EF7A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933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FF3EA1F-7978-FEFF-9C68-84F0203B61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492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F6A9790-060A-B5F4-B68C-87A7A7B231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9015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E74983D-6DFA-F297-5B63-AE7CCA4D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1384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E3065A5-EAD6-87CD-81AA-700112A9D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2952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3C60C2B-3F4C-05D1-5BA6-FE62776D09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9894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Texto, Email&#10;&#10;Descrição gerada automaticamente">
            <a:extLst>
              <a:ext uri="{FF2B5EF4-FFF2-40B4-BE49-F238E27FC236}">
                <a16:creationId xmlns:a16="http://schemas.microsoft.com/office/drawing/2014/main" id="{195E2E6D-F00C-5671-FAB4-F1BE358A50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6440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8DFC5AC-B980-EF65-F28E-7414934D3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064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B9C241E-3DA0-5E6E-644E-D1EB3F43AC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861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F1D4F19-3332-90F1-32A4-62D6666E67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2928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6035FCC-53BE-2A25-640D-09BD5A9019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3500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331F829-E948-3DE9-C151-AFEA5D2ACB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0297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43D6403-64B2-1C3E-89B0-41F52F2B2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700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0154FBC-D941-FC59-201E-E40A745CEB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152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6C2B808-EF0F-ACC7-7BA2-46EB51FA5F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6360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8253455-01B3-2A47-AA8D-693040E5F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870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4DB83DD4-7138-7DC9-EDC3-A10DCB4E69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1802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E1877538-484F-9E25-0FC6-988C48EE59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411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100C28D-3A4C-67AA-1345-72A77F8E9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886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5EA22AB-4156-BA15-BE91-61BDCF3A62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6986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065C8CB-0D4C-7B45-FB15-2B34052A83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638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CC38D31-3D7A-F7BE-B88E-2BEDCBBBA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6543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Texto&#10;&#10;Descrição gerada automaticamente">
            <a:extLst>
              <a:ext uri="{FF2B5EF4-FFF2-40B4-BE49-F238E27FC236}">
                <a16:creationId xmlns:a16="http://schemas.microsoft.com/office/drawing/2014/main" id="{AF62DC14-FDA8-6738-660B-0681AB9F8F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0496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Texto&#10;&#10;Descrição gerada automaticamente">
            <a:extLst>
              <a:ext uri="{FF2B5EF4-FFF2-40B4-BE49-F238E27FC236}">
                <a16:creationId xmlns:a16="http://schemas.microsoft.com/office/drawing/2014/main" id="{25269657-5644-92D2-8026-3648A1F811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7091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7C434B4-CF3D-A5FF-F066-82C850C5BF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781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0556943-7075-1D56-0DFA-2B6876506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5624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Texto&#10;&#10;Descrição gerada automaticamente">
            <a:extLst>
              <a:ext uri="{FF2B5EF4-FFF2-40B4-BE49-F238E27FC236}">
                <a16:creationId xmlns:a16="http://schemas.microsoft.com/office/drawing/2014/main" id="{7E29FCB3-914E-8F39-BA5D-6C931CE36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6494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90CCE97-6DFC-8172-A28F-067499A7E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3320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C6AA308-4DA0-B652-1965-1A58DD2917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97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FB72324-4AA8-5223-D050-E76F2BB23A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147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DED77A27-C594-22D0-DE21-290B4C6026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479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B541578-CB7E-2D23-BD95-E9E667688F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840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6EE9D08-3262-749C-0488-17277F5061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2919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9409D1AA-AA23-F9B5-0C57-B1DA29851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268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82CF2D9-997A-6A11-34FA-1B14CCAB9C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396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Widescreen</PresentationFormat>
  <Paragraphs>0</Paragraphs>
  <Slides>38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38</vt:i4>
      </vt:variant>
    </vt:vector>
  </HeadingPairs>
  <TitlesOfParts>
    <vt:vector size="42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11</cp:revision>
  <dcterms:created xsi:type="dcterms:W3CDTF">2024-09-25T12:36:39Z</dcterms:created>
  <dcterms:modified xsi:type="dcterms:W3CDTF">2024-11-29T12:12:07Z</dcterms:modified>
</cp:coreProperties>
</file>