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739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4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96270F-9FB7-E311-12A1-98191AE89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56CFD7-8A9E-E2B1-A53D-754F6676D9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F847510-743F-10AD-BC85-364BF0AB9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921E6A-67D9-271D-5560-C16DECA3F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FDFDAE4-2CAE-3A2A-ABEF-74DFEA8FF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265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D68E1F-CCDC-8C42-C7FD-E4FD5C620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B728F14-5FC2-82B9-E15F-C37E16C6ED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1516DE5-092E-078C-DA59-00BFE9F96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9CD1D5-8A11-FCE2-8309-8C40DAC3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E4AC3A7-4352-773A-3B23-9A0BCBF27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895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33D7DB3-4496-FA6B-8457-F4E9951E86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01D95CE-0FFF-CC4B-1710-30A7FF8A8E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05A5F0-D871-8D08-C8DB-A0218B4EC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4FE35D-5DF0-8932-A0C5-B0DE5AB42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AC7F35-3E43-2131-A29D-2AB6F7ACB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391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766E00-C635-3F16-654C-93B82DF1E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424978C-7E0C-A579-09D4-9FF4D2A6F4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E2EA7C-1473-D71B-F4A9-605DDA556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C9A05E-054F-F98C-8823-5490AFEF1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44E28B-CDA1-FF43-F505-179C711FF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81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D615C-A686-8BD8-4B4C-8CC73AC63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AF6F57-B5B0-F049-3EF5-8004B823B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CCE11B-4F5D-4970-73FF-F2EB200D4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67A753A-4BD4-F2A9-6FD1-80B266425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164918-650A-206B-6D8D-ECA3C2F91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1901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000BF5-DE2F-E306-9F33-D26103B2A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51C1E7-7BC9-FBD0-A825-F4B2E5E2AB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014E414-0F2E-ADE5-8869-5C3E96312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B9E2BA1-F6E2-EFA4-6F2C-56F26A5F7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E5B5024-3571-9F82-A2C2-CCF8596ED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5A2C456-EB8F-CAEE-ABC0-3B53B52AD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7422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4A6B6C-B761-7F51-BC66-B527B0E58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F84E79A-6FA4-97A2-3469-5529B0E0E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DA7B5FC-F955-8757-5796-5DE7E5BF43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1DB6377-882A-FD69-83CF-45E52A589F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B8968B7-1AC5-9305-81C3-82D3DE6B99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BD4C4B1-0380-A72B-5CCA-75F6D14BF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71F52F0-3C00-CC13-5C9D-314FEB6C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45156FC-4F5F-FD17-C768-493F8E5D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232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B61176-C9B5-1BB7-B328-DE1C63895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8753FD1-0776-5AF9-E3D2-49DB720C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92209E9-D5AB-235F-E0C8-D2695B8D5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445C0-0330-CBBF-9723-5FDBA3A20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955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34F34A5-9632-CB94-5A82-21848AD66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FD2CCAEA-F65C-FC9B-8FB0-8ED752EF8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E5ED948-94D1-8B9C-9C80-3367AEB9B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528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7D9357-7BEE-7518-DABE-EE770DC20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8CB26C-D1DC-0552-C341-4D2F8893A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0F82AAD-0742-DBB6-D9D3-2A569F2725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52B82A-A6E3-DEE2-F7A7-002FD852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9D5BFBB-A593-05B3-81C0-413BBE5FB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DD2594E-B6DC-5A4E-FDB8-32918A84F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2183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46707B-748A-05C2-50FA-C250D88C0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F519C21-FBCE-4CF4-5903-BDD045827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91F26C-9512-CA59-F709-DE1D30208D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54E0FD-3C77-59DC-BC9C-DBD39B734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7AC349-E9AA-9EA2-65B2-27CE6F5A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6DC494D-D45C-87A1-F2A4-F6A7D5B09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927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85831CA-FB47-33DB-6973-D3280E766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F0CE90-A702-9BCE-EEA5-C5BA17B67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F2850B3-8217-0E6C-F402-20E4643D8C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D3D14-EAE6-4559-B7BF-264F1A6D92A7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677C14-4C41-CA11-49AD-6877F07182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F93661C-A08C-9975-0295-68FEDAC94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FE85F-B6D4-43C5-A48D-D6220559CD2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712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E97ABC3-5769-9DEE-74F4-1C0F344A11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2">
            <a:hlinkClick r:id="" action="ppaction://media"/>
            <a:extLst>
              <a:ext uri="{FF2B5EF4-FFF2-40B4-BE49-F238E27FC236}">
                <a16:creationId xmlns:a16="http://schemas.microsoft.com/office/drawing/2014/main" id="{D1E87C2C-D205-A79F-04D9-190D7A628C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001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43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omputador com texto preto sobre fundo branco&#10;&#10;Descrição gerada automaticamente">
            <a:extLst>
              <a:ext uri="{FF2B5EF4-FFF2-40B4-BE49-F238E27FC236}">
                <a16:creationId xmlns:a16="http://schemas.microsoft.com/office/drawing/2014/main" id="{FD28E066-E815-C075-B050-8174EC9A2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50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76A7D88-0833-B698-F096-EAE7873C5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73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86C009-22AC-9484-D88A-44AB3C27B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58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abela&#10;&#10;Descrição gerada automaticamente">
            <a:extLst>
              <a:ext uri="{FF2B5EF4-FFF2-40B4-BE49-F238E27FC236}">
                <a16:creationId xmlns:a16="http://schemas.microsoft.com/office/drawing/2014/main" id="{1A7FBF34-B119-45D2-6C8D-B28AAA700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71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90533B-5F80-AB16-BAB5-5C2FA5A0A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96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E0DCE96B-27BB-DE79-2981-6D0F03D34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942" y="643467"/>
            <a:ext cx="9904116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10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33B04D-60BD-B97B-596E-E57181E8A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51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AF0B9E-BC24-D89B-BE90-B21D8D72D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05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A54EAC4F-657B-A06B-F8AC-01B159276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72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abela&#10;&#10;Descrição gerada automaticamente">
            <a:extLst>
              <a:ext uri="{FF2B5EF4-FFF2-40B4-BE49-F238E27FC236}">
                <a16:creationId xmlns:a16="http://schemas.microsoft.com/office/drawing/2014/main" id="{255BB91E-1F83-7448-A324-A1E67E672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43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">
            <a:extLst>
              <a:ext uri="{FF2B5EF4-FFF2-40B4-BE49-F238E27FC236}">
                <a16:creationId xmlns:a16="http://schemas.microsoft.com/office/drawing/2014/main" id="{42FD363B-E641-00BC-BA93-0D831DEA1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45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DD63C70-0518-3359-4230-7D83B49D9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31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958D28E3-D3C5-C53D-5C49-5224A1141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1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CC7C49A-BD99-F566-4483-C1D1CA057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2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abela&#10;&#10;Descrição gerada automaticamente">
            <a:extLst>
              <a:ext uri="{FF2B5EF4-FFF2-40B4-BE49-F238E27FC236}">
                <a16:creationId xmlns:a16="http://schemas.microsoft.com/office/drawing/2014/main" id="{B1A84677-8943-BAD4-0A65-A1A843C52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29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A5F81B-9765-E65D-6D23-AB2477FA7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98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iagrama, Texto&#10;&#10;Descrição gerada automaticamente">
            <a:extLst>
              <a:ext uri="{FF2B5EF4-FFF2-40B4-BE49-F238E27FC236}">
                <a16:creationId xmlns:a16="http://schemas.microsoft.com/office/drawing/2014/main" id="{E94F15AD-3EEE-3240-DBFE-8EC696F5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77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040F5DA-87FB-C9F6-478F-B6A62C62D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19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Widescreen</PresentationFormat>
  <Paragraphs>0</Paragraphs>
  <Slides>19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11</cp:revision>
  <dcterms:created xsi:type="dcterms:W3CDTF">2024-09-25T12:33:51Z</dcterms:created>
  <dcterms:modified xsi:type="dcterms:W3CDTF">2024-11-29T12:11:38Z</dcterms:modified>
</cp:coreProperties>
</file>