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739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43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955A22-2561-B180-5376-F67DDBF16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C8E1B9C-1274-A9A6-0529-9318ACAEC9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2DE233-CFA7-22B0-8AC3-6E588C91D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E8E3155-932B-8E33-045A-E237FB6B0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EBF7D8A-D31F-3C57-9AD1-2AA27FE8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267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77B07B-AE3C-2485-23D2-58B04B04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6F2CAB9-D381-A214-4126-F1A477AADB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E35D0E-7FB9-D1AF-093B-5691A41E2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206AA1-A456-26B9-749F-EE0738685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A97E9F-8D6F-59AB-6A33-68191E396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081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3E10F14-CC21-6CBF-0388-94BD76FAD2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F18E1CD-AE76-8471-1C40-71CAD00B2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5F651E-D373-D257-5859-7317237D8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8A1DE1-D196-BBF6-AADD-972365579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4D40B0-5EE1-EDB2-4C9A-F51DCE97B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3857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A1CC90-C990-922C-4ED2-1D7C70411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1A824B-FCFC-9549-F1C7-285498539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5A1C3F-92FD-8F16-35B6-87CC2B47F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EF354A-90C4-8CE1-0C6A-2093F1562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C3D115-7752-A2C4-B717-F63BAAC3C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837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75BA88-E385-9C63-8FD7-F5B226BCE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110781A-FDA1-24A1-5BB8-59AED4D12E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89FA872-28AF-9F58-53E3-87D196DD4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742375-236A-7B32-EEFC-4AA6E4302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693E33-856B-E6C7-7424-624C24013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738C0-2C2A-8942-4B12-9F7CD8024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A04E545-AC4A-68DF-273D-FFF32564B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2B870C5-0943-ED91-D789-9E23B985DA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E1409BF-54C0-D571-EDC1-294F5668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003234A-70EF-B46E-B3DA-EC14009C4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92AE906-EE92-8E7E-906E-14E3C41B0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275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6CF88D-0460-625F-16AE-E948BA201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0844469-7501-AC51-532B-C5EE1A2CC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366992-06D7-27EB-365C-F49BE74F6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68AFD2D-D4A5-487F-DA59-96DB228145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591D764-54BB-225B-19CB-0AD608A8DB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886EBCF-A50A-3378-5BC2-683F16DA4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AA9A57A-8D8A-AEA1-9641-A382C0926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AA96317-D448-984C-C3A8-0A3BA939F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7554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6181CF-EBF8-105E-8A3D-12111D06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085956A-20FE-5E6D-7509-D028AE3C7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F6497DC-7455-B97B-03C9-7A79AED5E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0AF562E-EE26-73A3-312D-A27F591D7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284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858C2FC-56F0-DC6D-63F6-8077FF1A0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1D3BA3A-D669-10DD-E22F-149085186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817D2E6-7FF6-2F7C-69B7-A9E6A863E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078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A2D118-E527-A420-9A34-0138630D6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4EFA9A-946D-525C-4D20-01D60CF23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8BD10BC-7EE2-AE9B-B7AB-DA886468F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981E980-99D8-F08E-D197-9DDAA5BAE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B40C747-4491-CBC1-72DB-30D24775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680E1F6-9586-2E32-FF3E-6FBC707F5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525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EDE8C4-A693-8DFB-5C9B-558C1959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818554E-977F-4BA0-0BDA-2874FB4DAB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A78871A-B20C-8982-5822-E2AB7FA4FB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979F84-6DBD-ACAD-7900-7C41849FB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1F57F25-EB55-B3BA-946D-79DF20541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82EB9C-D118-AE78-070D-CEB3148F6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6171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9C9FAEE-DF9F-7F1B-1A83-94E4B149B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B90E1D4-6888-C5EE-785E-E38C34797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1F3FB1-112F-AD88-1CA9-B0D473D06A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AB14E-783C-413B-97CB-A9D8E582ED8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CE432F-A4A7-2425-C469-FD02E9B7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99AAB-952D-39E6-F793-7383F5B7CB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080C-2331-49EF-9D25-B63DB5B52A4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5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C63D68-5BE4-A7C4-2966-72664D817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1">
            <a:hlinkClick r:id="" action="ppaction://media"/>
            <a:extLst>
              <a:ext uri="{FF2B5EF4-FFF2-40B4-BE49-F238E27FC236}">
                <a16:creationId xmlns:a16="http://schemas.microsoft.com/office/drawing/2014/main" id="{056460FC-5A38-CDE3-D309-F0F85F8B94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9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79F38878-6B48-DF60-9D13-C20A83FCB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39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47EC0F-B12E-4501-BA39-65BD1B18A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8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A3B889-FE72-7F9D-D6A0-56D315818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47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4276CF2-C12E-66AE-1C2A-530843CB6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02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9E61BA-D0EC-042C-F5DB-6FB5A94A8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32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714A0C-CE35-9BA5-0EA0-25AAC8B3E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19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65D8ABE-C81A-C480-ADEF-3CEA3B57F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27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D6A4E5A-CF10-35A2-087B-159315624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2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5E8C466-DA0E-FF88-0A9D-07324AD6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114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143595E-9A83-80E0-B248-8FF45764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79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publicação numa rede social&#10;&#10;Descrição gerada automaticamente">
            <a:extLst>
              <a:ext uri="{FF2B5EF4-FFF2-40B4-BE49-F238E27FC236}">
                <a16:creationId xmlns:a16="http://schemas.microsoft.com/office/drawing/2014/main" id="{DB0F984F-1CBB-ED40-86CD-0C2CB1C9E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64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6926A0-7151-035F-FF3C-CABFF65CF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926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A165E5-559B-3460-4444-23DFE289C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07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23DED2-D0FC-C127-4812-125F9503C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42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D50076C-CF2D-6616-CAAD-8D5C77110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951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Widescreen</PresentationFormat>
  <Paragraphs>0</Paragraphs>
  <Slides>16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4</cp:revision>
  <dcterms:created xsi:type="dcterms:W3CDTF">2024-09-25T12:11:46Z</dcterms:created>
  <dcterms:modified xsi:type="dcterms:W3CDTF">2024-11-29T12:11:15Z</dcterms:modified>
</cp:coreProperties>
</file>