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852" y="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F1AD14-7CC8-D7AB-2F5B-DA513AD8C0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A5D1840-9D8C-D09E-207C-154CCE3BCD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CD2AB47-59A2-EB2E-18B1-F0897C180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6DD22-2C8C-490B-9926-8209572057B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0F93045-2931-0D75-6E36-D151AC559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B76A228-F154-3103-908E-7D2D87F26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0E196-30C2-4030-B149-30AF86C58E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3810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2831E6-61B5-8078-B159-F14E4EFD2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2E678E3-218F-7134-ABE2-71E482E91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F5D9FB7-6A20-CC19-5CC1-A740E1F83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6DD22-2C8C-490B-9926-8209572057B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A80D08-775D-41D3-0BC8-1B016413A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B749E9E-5053-A6AD-96CB-7350430CD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0E196-30C2-4030-B149-30AF86C58E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0425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5708DD2-CB13-60F6-8C03-04FC0B0DC3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7F46636-ED96-230A-BFA0-D807911798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196C918-28D0-2E90-C80F-360C82CF5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6DD22-2C8C-490B-9926-8209572057B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671943C-A1C7-7A0E-6B0E-BDFB98195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196173-2065-DAA6-21D9-CFA1D4CEC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0E196-30C2-4030-B149-30AF86C58E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8511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4FE213-81B3-DBD7-04E3-D23B91862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A694DA-F2B1-EA86-04AF-71C348F02B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49EFEB8-8FCB-B6FB-556E-57EA27527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6DD22-2C8C-490B-9926-8209572057B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04B7DBA-A8DF-835D-5100-FFB36BD87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E57230E-A3B4-E012-E4F1-67909B4DC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0E196-30C2-4030-B149-30AF86C58E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9113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7E13BC-215B-7468-DC5C-56ADF3717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CF6865B-C159-AD72-BA29-3A8F4D03B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83543F2-A508-A69E-8D87-2163E9695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6DD22-2C8C-490B-9926-8209572057B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01E3A05-A589-7287-EBDE-22BAA5FFD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6C2C6CE-50BE-75E8-39B9-2B437CDAB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0E196-30C2-4030-B149-30AF86C58E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4041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28AF6E-B2C6-C261-EBE9-9FB053CFB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CCFAA20-0265-5708-1920-61281AB245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4BB04BD-286F-BB3B-F802-5C98168FF8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F321D56-1E8B-AAED-2D91-ABBAD85E4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6DD22-2C8C-490B-9926-8209572057B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FE6EFAE-58F3-4EC4-FA96-1DA7BA8CD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F08A96A-5031-E284-50C0-C27A7DF0A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0E196-30C2-4030-B149-30AF86C58E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357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E0C13E-D766-6D06-5498-BB5AFE286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46FD522-FAB5-B523-2C04-E9A82944EB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B606145-30CC-5030-BDE4-0702116F76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34E48A4-C07C-5FEC-F41B-9F77548571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8803A4F-9846-F169-3809-13D113138C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29D5461-9059-F524-AA0B-6DDB10435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6DD22-2C8C-490B-9926-8209572057B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B64384B-AFAE-ABCA-79DE-83D54ADA5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A0D2D2A-1B4D-06DE-0415-5A9BC3E5B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0E196-30C2-4030-B149-30AF86C58E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5358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14D956-D7AB-4DF5-8E1A-03EAA31D5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32E9FC9-050C-ED72-5CDA-241F88E0E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6DD22-2C8C-490B-9926-8209572057B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01A0232-D42E-E15D-92D0-C3BA78DEC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4E3EF1-F7BF-28A2-325C-821E9EF9D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0E196-30C2-4030-B149-30AF86C58E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9432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AE32139-06D1-E8D8-8622-9A6E1B6F9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6DD22-2C8C-490B-9926-8209572057B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B9D3101-17F3-907B-F8A5-9034F4403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FF24CF4-7066-D7A0-7781-9A96DAF3A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0E196-30C2-4030-B149-30AF86C58E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05253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9CE19C-38CB-5DCD-37DF-FFB072013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386CA60-FC5E-5A05-34A3-2B6E8A292D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42430F0-F4A7-0EA1-624B-B768C77F6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7540357-2AEB-CA06-FB20-6DF22AE57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6DD22-2C8C-490B-9926-8209572057B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0BDB397-9318-E528-FAB9-AD01C3AC3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2B75083-D82B-8064-AA26-BCAB33FE2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0E196-30C2-4030-B149-30AF86C58E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4147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D92003-6E86-D731-854A-80CB57974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80D80DC-304A-3FF8-95FD-5FF8440443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86F4741-8033-696F-3D66-51C5AC52BA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D6F0C10-29D0-5084-3B95-9367F6A9A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6DD22-2C8C-490B-9926-8209572057B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8E18F94-E02F-6E6B-2E57-7A301340F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0CA95B4-D442-A603-FBCE-C0FB7DCB2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0E196-30C2-4030-B149-30AF86C58E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3058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0671FA8-73EC-F6A6-6547-1EC4EEC8E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16C1E1E-727D-9968-C8A3-90D3209FE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3B6262B-7400-7D4F-C0DD-85B78E964E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6DD22-2C8C-490B-9926-8209572057B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6266E87-E7BC-20E6-FA76-13A1A7F8C5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57410BF-B521-6947-B9D6-73653C1E18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0E196-30C2-4030-B149-30AF86C58EC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3485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0AFE574-A57E-5A0E-7512-3B4ACD03B3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23">
            <a:hlinkClick r:id="" action="ppaction://media"/>
            <a:extLst>
              <a:ext uri="{FF2B5EF4-FFF2-40B4-BE49-F238E27FC236}">
                <a16:creationId xmlns:a16="http://schemas.microsoft.com/office/drawing/2014/main" id="{5161B7F6-538E-16E9-327E-756945CB81F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83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BF8ABFD-70C0-FCC5-B47A-AE87A67B4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069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14F1364-5902-F3C7-D158-927A9E291B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966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DF8DF7E-709E-7346-0661-F0E635F6D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90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F91762A-1DFC-1637-A534-C9ABFCB5B7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864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9141244-3A91-6CEA-B559-7B5A4D8335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411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9CF9EC6-D00A-B87A-6461-9B6649797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32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3F9FBF5-5CBF-82BB-E86F-0DE95D192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184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9A203E3-1A20-B015-9C58-E1B3CA794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134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1CBEEAF-E235-6293-E901-463F426EEC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594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3B4EC96-510D-A44B-AC28-B5853D5BE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656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D78C3CE-0B5B-867D-93AF-62D74D890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557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A931FB2-1ED2-5733-7AE4-FC2518A2C8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668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21EAD19-6E9B-C499-38FC-1A56BC1D2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36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7EC4EEF-E7A6-2A09-E1B5-66034F8CF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6174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15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2024-11-28T21:14:11Z</dcterms:created>
  <dcterms:modified xsi:type="dcterms:W3CDTF">2024-11-29T14:58:37Z</dcterms:modified>
</cp:coreProperties>
</file>