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-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D87A7B-E010-734C-B550-40BD180694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06A8012-E668-4100-912A-94B2EADE58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B703836-43DA-FC69-79D4-FED07FF48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2E2F-4684-4959-A690-95E33A546A7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53D3433-B9E8-9491-1F0D-3550A8D81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698DCA8-90AE-E2F0-D9A5-3FAD5CF85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9BAC2-C815-4401-8DB0-7008DF5125B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5986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B2C985-4A1E-F7A0-F0B2-6B63FF590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279445C-AAE1-BA4A-0531-B5171F265C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6E92031-B4FD-2020-321B-28669CB52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2E2F-4684-4959-A690-95E33A546A7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951165B-F731-28CB-4951-FE48A31C0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DF2D295-8719-F51B-772E-82955F230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9BAC2-C815-4401-8DB0-7008DF5125B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6542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A11FF0C-D7EE-519E-3476-9AB78B15AF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FB1104B-0B65-14A2-FA90-6003A0ED94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DB3DBA1-77B1-E2EC-51D8-6DED01527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2E2F-4684-4959-A690-95E33A546A7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9BAC18C-6ABD-2B16-F7F7-913F3C65A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9682D67-9DEA-A4FD-B78E-244663506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9BAC2-C815-4401-8DB0-7008DF5125B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2411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914AC2-A01E-E289-BE86-CC1510AD0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52895DD-8570-D961-8CCE-3B298682F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A682517-3A1F-3570-DA59-717E2B731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2E2F-4684-4959-A690-95E33A546A7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3D4D3F5-923F-E302-5686-53E5219A2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E5C7DE0-E7BB-E554-6A09-B259E1FE3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9BAC2-C815-4401-8DB0-7008DF5125B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39952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2265EB-47F1-4915-56E9-6645D0098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37EC342-2602-CFC5-A784-2D396EE36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9883B9B-C030-7157-F81B-BB954E247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2E2F-4684-4959-A690-95E33A546A7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EA850DA-D200-2350-7BCE-8E2AAE8DD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8A8670B-6F05-811C-10E6-AE8FAD6A8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9BAC2-C815-4401-8DB0-7008DF5125B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110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E27017-DB41-83C8-6802-3FD612110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A882D89-187F-E4A0-553D-AAB58BB30E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2357EDB-07EE-1149-4FF0-FE635A6581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EEBCFF8-58C8-A67A-D0AD-562BE4325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2E2F-4684-4959-A690-95E33A546A7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6F880C6-1116-02FD-69EF-A31463F6C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E658ABA-22EF-5A5A-779D-123794931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9BAC2-C815-4401-8DB0-7008DF5125B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16968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38F589-6ED9-FE93-7955-064C8AEA5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F08BCBC-A42C-DBD1-F3B5-17EDAB433F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2B4FB6B-BDF2-0D1F-7541-57CE15A7C3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1DE395FD-37BB-253A-DC60-1DF2A816D6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0193BF4-2DA4-F29B-90DE-350235152A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2B83E8C-CF24-AFA2-135C-68441F108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2E2F-4684-4959-A690-95E33A546A7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3F287A3C-9C17-077A-176B-55BA5C6E8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D0A2E9F-87AF-CD95-DD75-FF8A09157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9BAC2-C815-4401-8DB0-7008DF5125B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42274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CA7861-19CB-5B62-EBCC-4556667B0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394181CE-5492-A217-ED66-B08F38902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2E2F-4684-4959-A690-95E33A546A7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18D203D3-CF07-BF4F-EBAD-112BE362E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54FAF66-B67B-2093-640F-06A0FD6F6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9BAC2-C815-4401-8DB0-7008DF5125B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704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064E7C7-A07D-6E63-FDEE-179D6E370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2E2F-4684-4959-A690-95E33A546A7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6E0232DA-C226-64A7-621F-F83229C63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512AA25-1354-BD58-23CA-77B7450A2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9BAC2-C815-4401-8DB0-7008DF5125B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9951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AF3368-09C3-EAD7-A328-BD9FA9B20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AE7152C-43A6-FC5C-EB32-32E716D9FC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C39CFF0-3257-C07A-A3FC-3AC485FA48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EB1438B-FE95-1D76-77C6-C2E383092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2E2F-4684-4959-A690-95E33A546A7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AE7173A-A53E-4D70-053D-891BBC2BF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043660B-2D94-BA5E-59AB-23363D8D7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9BAC2-C815-4401-8DB0-7008DF5125B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1793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8DED47-D0DD-2F59-D95F-BD7DAA2E1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B64F2317-3FAA-80C7-90FE-8D4391D844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4B590D1-F3DA-4B5F-98A5-DD5CE95518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A87E2F4-1744-2D30-83EC-719AB2288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2E2F-4684-4959-A690-95E33A546A7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E68A441-33D8-6292-A38B-B902203B4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8419CAE-DC4E-957C-6AA8-F3C7874AA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9BAC2-C815-4401-8DB0-7008DF5125B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7632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955A8DA8-65C8-F473-2D5B-5CD9D4651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3FF7DE7-7274-AFD4-713E-86F8595674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5719AD9-5FFD-601A-901B-5A78B29A9C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72E2F-4684-4959-A690-95E33A546A76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F8FCAE1-B48B-C7B3-CC46-2D18880AE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31B08B4-A84F-06C6-02E8-9C0745F4E8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9BAC2-C815-4401-8DB0-7008DF5125B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0940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B9F4E633-A52F-C9C0-FB55-5F6F29E7CD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22">
            <a:hlinkClick r:id="" action="ppaction://media"/>
            <a:extLst>
              <a:ext uri="{FF2B5EF4-FFF2-40B4-BE49-F238E27FC236}">
                <a16:creationId xmlns:a16="http://schemas.microsoft.com/office/drawing/2014/main" id="{196D694F-C125-69D0-B1B8-726C6E0DE56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18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D9FC7-862A-2C2C-C4CA-68CA632DE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657931D-8BA0-008E-9E11-A1D11B5D62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3151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B4581B-4937-FA36-B5ED-08B892465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4F504AD-05F9-1216-B56B-C0C46728A9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3738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96D095-1B0A-1EA9-5FB2-EBAF21369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39A5BA1-3122-5283-811A-1FEB874DBF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9873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12A2B0-0C42-02F3-BAC2-891A3DF9FA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9F603ED-D77E-D3A2-F073-20A43366C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259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7C2800-240B-BEC5-FE3A-5C6D1F557C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C319F75-0A4F-B271-9E11-F46CE4C9D8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823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963454-B2C4-6D56-9669-24D0EC7A77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8E37270-53BD-469E-7390-D250528C6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213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1A9424-6710-D377-8D64-E988A42BFB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52AEC09-25BB-5FCA-7E66-0B506E86C3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331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61DB2A-FB6F-5F73-E5D6-524DF353F4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4D5E26A-07F6-62B7-ADB9-2300D392C9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597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9A18E0-0DF4-F0EA-678C-D6097EBE43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2581367-09BD-2C67-F482-676A587A65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857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3EEE6E-4CCA-5880-B5B1-8557E913F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1405233-B410-68D0-72AC-91B5FA8A43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458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22F8D-A258-72B2-128F-0EE3E9250C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DB85FEB-FCDD-FA24-1E70-5D1D77B18C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9123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5F821-0398-7D25-3DF6-C82129DF93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68E59E5-ED51-C980-404D-2DE5BCF350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9608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13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2024-11-28T21:13:41Z</dcterms:created>
  <dcterms:modified xsi:type="dcterms:W3CDTF">2024-11-29T14:58:13Z</dcterms:modified>
</cp:coreProperties>
</file>