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C002AB-DD3B-1368-BBD4-18EDD3BEF6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EBA88FD-1DB2-7AC8-12D7-F0E522AF77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AE4688B-148E-621C-FA6C-F2F2BC9F7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21802-BD60-42A8-8AD3-E12B1B5C445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94F0498-29CB-BB46-AB26-56111176F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C9EDD8C-EE4C-2574-F9C4-8728AD342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DE342-3D36-49C5-92BB-D1E794496B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1953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A9E84F-D28C-BBED-6B06-76F412F7B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138F2D2-92BF-03B9-82D0-6BAA76B3BF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B000ED0-5475-A780-5511-239E9638F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21802-BD60-42A8-8AD3-E12B1B5C445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AC449CF-5085-ED85-CAFB-480BFC6C2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C97FBA7-3B03-613E-0464-16176E1EF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DE342-3D36-49C5-92BB-D1E794496B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6433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497FC6E-33FD-7CFA-6286-1FC097172B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7F9FFB0-A945-630C-2954-46FFA9F733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15F66E2-72BE-A1DC-A41D-15810C070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21802-BD60-42A8-8AD3-E12B1B5C445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893643B-134A-36D6-7D18-22E62180A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A980E4C-7C15-A51D-BB76-050254B77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DE342-3D36-49C5-92BB-D1E794496B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2819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072F89-017F-4E79-2E2E-CE7A7E25F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6DC1FE4-BBAA-3844-CDE5-AB6F023198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48ADA3E-E159-67C4-CB02-2E9FA88A7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21802-BD60-42A8-8AD3-E12B1B5C445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6B4B0BB-B4DE-2C8B-7FD7-4B835E52A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63740B2-3277-9075-9888-0A4792FEE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DE342-3D36-49C5-92BB-D1E794496B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61085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D39AFB-694E-EA29-24D4-AF5221D9E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CBCF10C-770F-E0A0-1AFB-613A504B63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F7BDA4A-A54E-9855-CAB1-1D04473EF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21802-BD60-42A8-8AD3-E12B1B5C445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C10597A-C832-5EE9-F8EE-4D9E948F8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9CBCA47-28B7-0DA1-315D-D2011FC2E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DE342-3D36-49C5-92BB-D1E794496B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774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6EC447-64F2-A1DA-6FA8-4BB4C3F9B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B306009-9897-C359-6C8E-6E60421406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41350D6-2B48-8612-AA03-0753154531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58ECDDC-BBAC-3487-9D12-FF08C66CE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21802-BD60-42A8-8AD3-E12B1B5C445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BF22228-111C-9502-A19D-C073CA8F8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F1AC2E1-9627-A62B-6AC2-73F7A5DAC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DE342-3D36-49C5-92BB-D1E794496B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2742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AD4E4D-F71D-9EDA-CDD4-F98ABE860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304C4D0-C2CC-7B8E-9846-99A2FFEE95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5450AAF-4BEF-72A0-1A27-1284FD6486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ADC7284-EDAA-2316-803E-AEDF528A56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99D55B46-6D6F-0DA2-E300-FF123BD21C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7C67D4EF-B02B-6BA8-EC36-DA5ABDE4B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21802-BD60-42A8-8AD3-E12B1B5C445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81B4B7D3-009B-5FCB-6C4A-6A9C69A99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06AE930-D073-2A78-C16D-53AAAAE3D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DE342-3D36-49C5-92BB-D1E794496B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8385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9A3264-BE38-4BB0-5020-00288327F9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4CD4829-C854-931D-814F-FD8550A5D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21802-BD60-42A8-8AD3-E12B1B5C445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BD36461-D9F6-770D-A05D-2F0632366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C9010DC-5065-1A04-7FB2-56DA2D199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DE342-3D36-49C5-92BB-D1E794496B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10914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52DE8E5-C7BE-EEC5-813C-EA1B0FEB3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21802-BD60-42A8-8AD3-E12B1B5C445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263FF55-B0B0-BEDE-04B8-56995DBB7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D23E007-BB7A-CC41-55C2-9B54478DA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DE342-3D36-49C5-92BB-D1E794496B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5498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25A0B6-069E-7E25-1502-D79C0A568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75CB612-DC81-9108-9B21-5EC899899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1892BA8-20EB-8FC5-43C0-643D899434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58FF2FC-BFA1-6075-4D44-E50E3ED09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21802-BD60-42A8-8AD3-E12B1B5C445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C4A4350-569A-0FF8-4786-B2EE607B2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BE06E83-9DEE-53A0-2BBC-E0D4E9415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DE342-3D36-49C5-92BB-D1E794496B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5688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C6370C-D433-4553-3543-C88B7ED2E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E6EAF64-CDB0-2906-1849-03F499F934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55B5418-B5E6-7DE0-386B-69745EB091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4743798-914C-1937-EF84-C82ED9DF9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21802-BD60-42A8-8AD3-E12B1B5C445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8CC2EF-75EF-3C8E-DA5D-9CE5C0247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87EF967-12A0-F2FB-272E-B4F40505E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DE342-3D36-49C5-92BB-D1E794496B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294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5C4263E2-31A4-E3DC-558E-6A0E57636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58B1A15-0B2E-E3CA-83BD-745B8E719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D0B00BB-131C-E9E5-8AD8-23FDFD808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21802-BD60-42A8-8AD3-E12B1B5C445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95ADC3F-444B-E03B-379C-8D1D9FDB55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1480FA9-13BF-AA4D-FA1E-F0BC43F630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DE342-3D36-49C5-92BB-D1E794496B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056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85B62B53-1B9D-3E03-8022-53B34910F8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19">
            <a:hlinkClick r:id="" action="ppaction://media"/>
            <a:extLst>
              <a:ext uri="{FF2B5EF4-FFF2-40B4-BE49-F238E27FC236}">
                <a16:creationId xmlns:a16="http://schemas.microsoft.com/office/drawing/2014/main" id="{6C5E6C99-C874-0EB0-C562-8F32E655D9E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7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91D031-9A14-49D1-5DC1-9236B8B7C3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6736CBC-6FAF-1694-73D9-0F0CC803E0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599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B8C28-19FA-87C7-F8E1-74A7A200A8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D9760BB-27D6-276B-4E85-FD0050DA2D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1389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7F863-9707-6A75-D9D4-0F752D3B7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0B6E9CD-FBAF-568F-F9E9-5FDB84B7B2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6301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10D8E4-D6A5-BFAF-3781-F8348CC05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75DFB97-F198-AD6B-5263-F8A44C1DBB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8105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712CB2-F29C-FB64-3161-3538D844B7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70C1BB7-8BB9-43DF-CE8A-02F90813A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0001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C17017-B918-1D98-A5B4-AD662A177E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C7088BC-D1B7-007A-26EB-314A9D4D92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491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7CD9FE-5106-F194-9C8B-8D4F86587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DB16E65-C823-F683-0B7F-5A02C0F03C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3826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8707E9-7AA6-A279-CCA1-1206D29C74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1731652-3D58-9D93-C26C-34BCB7511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9668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84180-FA9E-5709-FF5C-2A22AB784D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34B650A-44BF-50B4-63BD-72AE57FB4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5215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7128D-1E0C-844C-BDAE-13913508A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65CB2D9-13AA-6C38-8F86-92CE93FE2B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1DA8DF-2778-B864-3B65-C30DD0259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7FCA3BB-0F3D-F77E-FEE1-4472EE7366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026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CE5C32-77BF-E220-48B4-CD9BE17F5B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BD6F424-1EFE-243C-E986-5E92295A2A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016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8F1504-4577-1EA4-2C31-F3C12631B0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EE4409F-FFB1-0F68-1530-EB9B2800B1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973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57423D-6F7E-E563-858E-2EC9BD0DEC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9F84734-176D-4B20-824A-BA3361E715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584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B35F-FB8D-8720-6120-25857C2494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AD096D7-6D97-DD90-D982-79A9720C1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853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61BFC-2F97-B30C-6004-E3FB525717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4575D68-6EC9-9DFE-E95A-1593DD0300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128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0C864C-C172-0022-3B87-C595FCACF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E4C7F4A-371F-7269-765F-E745C61B40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2306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35B51B-9CCE-334E-3D86-E51D62FFC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C757204-18B2-8ED8-1B26-7886F600B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4209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19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2024-11-28T21:09:55Z</dcterms:created>
  <dcterms:modified xsi:type="dcterms:W3CDTF">2024-11-29T14:56:44Z</dcterms:modified>
</cp:coreProperties>
</file>