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B4DAB5-39B4-A9EF-F380-753222F21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17CB43-9FEC-3BFE-4909-B5C27A47E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9C2EA3-1F0E-AB29-2B90-30C2BFA3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8C81DC5-E98E-4C63-8EC8-11A461B4D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A3C6B72-E26E-A8D4-6856-D38963FBC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8828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639A6-8788-9D71-F9C9-A3E18BE95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C5D7AE0-2CFC-4D04-0638-1F293CDCA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C1C551D-052C-6E22-412D-BDBE6386A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C15977-9396-62DE-0309-35461C90F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C09916C-0602-9C2A-6AB1-6AD95C4EB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6588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0F06918-6992-E2C0-B2B1-5CA4459D10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939DC6D-ED9B-6A8D-D00E-A351E48871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BE882D6-4D5C-1A75-081F-ABD5F005E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DDEEB29-871A-873F-BB23-898F21B0B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C1C5AE3-D530-AE8A-07B2-684788BF7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862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537628-D75E-AA3A-6A9E-520F8D83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6B04DF0-B7B1-9FCA-EA79-1E4E74BA24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23CAB8-5F5E-9E98-7AEF-E698BC8FD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B9EC746-AC9A-0A21-3FF4-CF06040B1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F2D0489-6A04-3C8F-E427-D6CB6E534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7751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CB6AFA-5031-7EB1-0D4D-1C3CEE23E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2616BC5-332F-9C35-0D75-316144D05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CD071A-497B-2694-F6BB-B81E74E6C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4E19B6E-C0D2-D6B5-6AD6-4692DBC9C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35113EA-5588-D5EF-0237-F0988FD0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0605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F07763-B32F-2021-FECA-2E6FC8A6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0EDBFCC-7C19-16BC-D8AA-E731EEDBBD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9AAEAE0-E392-9869-88A3-8BF9733D55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B34333D-EBEE-5901-4945-2C4662D2A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BDA919D-47C6-1D38-E9C1-BC8BE12A9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60B9866-513A-A271-794F-93E99E594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98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16ECA0-B05B-3027-0051-C8A8643C3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19FCB3C-E342-6C75-DC26-447C7C70B8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4DC3DC-03AF-EE40-97C9-7C38D94A69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8F85DF8-77A4-2800-160B-9E42757F67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5EFB272-6AF7-7F55-300B-2EEEF62252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D256179-761F-9162-C713-A92CF9A45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FB96E4D-5FEA-5211-C896-7D6C5CDFD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9248B56-E577-9820-C792-7709755CC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310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C47A60-AF87-041A-6F49-63E538944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1F72A08-370B-5D8E-4E88-A03AC8BB7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00F5ACC-FFAC-6FD0-D5B2-1F32F55F2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C0B4004-D33A-FE2E-A2CF-E2F464E28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7917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8E8353F-A788-FD8F-BBCA-023EE252B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43D3078-C3D7-F14A-1A24-1A90EDEE3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A795EEE-E3DA-C88B-157E-5F0F5B103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2060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84B0F2-0E6B-9FC0-3D01-7AAD633C9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B7874EE-7CAD-B12F-E658-653D76182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BE6BD13-BA79-B12C-5A3E-CDCFE7912D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1CCF003-EAD8-3741-EE14-D44C4B7B9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B763F7B-0CF6-3836-B4EC-BD497F752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D48970C-B2F9-71E5-D0A3-539DB6C03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5309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3BC58B-0ED6-7309-2CFE-A93149293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674E334-740F-5548-9861-958BF8593C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DB99B5E-1831-537E-3F12-71F53B93E7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198FD1-20E2-D433-CB2E-55C0DCC43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B9699D3-1018-B505-3D4F-0D5B7567E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0B1E1A5-2BC0-ACC8-0146-975B58250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002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4B63026-617A-38C6-FA9A-FECBA26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6A3A5E5-15D2-C01F-8371-526E5417C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D4B1779-B209-B858-6CEB-5B2C3C4C3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4511F-9592-42C1-A30C-95BAB465DF8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DF72645-0E62-10CC-D453-D3F9E1EE7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5B033FF-C81B-13B5-8FA9-E78535883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5F8EF-0B50-4018-A1CE-DA9AA0C4E6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9180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3459A35-AA8A-72D5-24F7-2B518733A5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18">
            <a:hlinkClick r:id="" action="ppaction://media"/>
            <a:extLst>
              <a:ext uri="{FF2B5EF4-FFF2-40B4-BE49-F238E27FC236}">
                <a16:creationId xmlns:a16="http://schemas.microsoft.com/office/drawing/2014/main" id="{59022E42-CD59-18BC-8566-938D8F1AC34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91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ED5F1-B581-D515-897F-B67FE3430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93135D5-B67F-A724-A6DC-FDD2E86A7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36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47E77-3B41-7996-7FFD-1A88234B4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B7290BF-6905-59D2-76E2-5CCCD1E70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634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6379D-B551-2B68-226B-DF3E1A511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CDAC1CE-9358-FD3F-E10B-5EBF8E4F8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283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1276C-DD3E-F0F0-1B2D-3A9248BBF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35C0A79-1E44-F5F3-14FD-06D89E54C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485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2BD74-BF5C-951E-6B93-F505B4955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16FCDE8-5425-3AC2-69F0-B95CD4449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656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FD564-8297-D883-F283-28525E1CA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6A5E400-8195-90CE-4CFC-CD5993D42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4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0B675-09FC-B055-95A8-B8138FDC0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0917466-0F48-C0E2-0B0E-26638BDDD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03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C5B00-F9FC-2149-F68C-27FB0FF99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778F190-3BDD-54AA-2888-9C353866A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92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770F1-A6BB-48B3-2BC7-51455010F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ECF82F7-B4F0-1F79-AC49-BB0777982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868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01EF51-4CE6-C4A7-815D-EF5C86E05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F8E582A-BD12-7821-E0C3-29EE30E13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216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D1E23-3508-1EDF-D1AD-CB785E2E0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8E31851-4478-A35E-A584-D880E2AD2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9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003FB-6618-ECF6-6A7D-8B2B9C645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7C3E112-5E6B-DC15-14CB-77D0EA829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748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2024-11-28T21:08:13Z</dcterms:created>
  <dcterms:modified xsi:type="dcterms:W3CDTF">2024-11-29T14:56:11Z</dcterms:modified>
</cp:coreProperties>
</file>