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732" y="1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E74C5C-4BF9-A61E-4436-87CEA11A20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88C3FE1-2159-392C-95FE-B4C2DB6E65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9066264-4A07-0B79-D610-ED860B00AA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1C9F3-5521-4373-91FE-DFE7087298EA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DD7D50C-5C67-12DB-2BC5-5FDA5D912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E999B28-DCF9-46FA-C0A2-F8496E44E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09C24-D1AA-4D45-979C-C5DEAB4CC44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1910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BB4AC8-3AD6-63D2-A5E5-9401784C47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4A484E30-B410-33C2-2DE2-5CCC50874D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7B1D86D-0F18-1A74-4E97-74E33E33B1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1C9F3-5521-4373-91FE-DFE7087298EA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58ABD39-703D-C66A-08F6-CD6A4B1844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B7B8E6A-AF56-A4BA-3716-710BB018AF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09C24-D1AA-4D45-979C-C5DEAB4CC44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33483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AEE9B4B2-F3E8-A133-D53F-72276C82FD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8A017A71-CA40-121E-960E-2676671A7E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60C099D-F5AD-4D84-9C83-8F3DB7C1B4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1C9F3-5521-4373-91FE-DFE7087298EA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B3EE434-745B-F9B5-6327-1B161BCFA4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B1D61F5-4ADE-453B-CEE6-9A444520F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09C24-D1AA-4D45-979C-C5DEAB4CC44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94767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690E85F-038C-FC90-CB0F-0F3A90ED2E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9FD33B3-767E-14D9-26BD-16E6D85BB4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20F8C30-3335-2B46-18D7-F775697236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1C9F3-5521-4373-91FE-DFE7087298EA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6D8D88D-DFFA-FFF0-4AB2-5D0FFB38B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E18CA09-3650-416D-39D3-4944F5B1AD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09C24-D1AA-4D45-979C-C5DEAB4CC44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59418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6E5F9C-FA40-05E8-8C8D-2CC645FB2E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F2212451-9D29-51E6-34BB-0C0944ACC6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793589D-2581-59D4-99B6-4FAC35431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1C9F3-5521-4373-91FE-DFE7087298EA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8CB5E5F-846B-77C0-AD8D-78D3097B3D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0774F02-5D85-2538-9E21-781014F13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09C24-D1AA-4D45-979C-C5DEAB4CC44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71219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0BF703-31DD-2062-9641-5F496E04EE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8D8EB5E-479E-26AD-EC59-81B044272A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8E59196C-0ACF-72C8-9CB0-29C23B381F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5856824-14ED-EE97-3981-44F0BA8A84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1C9F3-5521-4373-91FE-DFE7087298EA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52BE05C9-7A1C-C5C4-991F-67EE27280E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FB01BFD-9A70-2080-C85D-D719B6702F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09C24-D1AA-4D45-979C-C5DEAB4CC44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35522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AE62358-C05C-1329-AC99-DE67FC81A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7C8DD6B-DC45-EFC5-5900-DFA7B20A85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2BF9CD5-C415-D17F-9C58-3C0C4D233C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55BC23AF-88C3-58C4-A677-CFC13E05F5D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1B1D8F1B-F7AF-81A1-2E5B-A2ED7E3657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A37961C2-C23D-7E4B-7EA2-C42E9F8F1E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1C9F3-5521-4373-91FE-DFE7087298EA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F9475F43-CF8C-2F6E-2D8D-4EF2E88AB3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C6ACEDAA-0AB9-BC3F-4050-1E2CCE143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09C24-D1AA-4D45-979C-C5DEAB4CC44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01257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0AE055D-24F3-1EC6-DF97-AFC1C3D7A9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C3E5E824-2458-4AB5-F181-7FED08931D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1C9F3-5521-4373-91FE-DFE7087298EA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949F4939-FD48-7511-2945-36A627B506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C002A0F0-5699-C840-DFDA-25C618615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09C24-D1AA-4D45-979C-C5DEAB4CC44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54866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8BDD3033-4720-3985-2655-CCE6D6338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1C9F3-5521-4373-91FE-DFE7087298EA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BA52DA19-1A54-A51D-5FD9-D74FAD5FBC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0CDA1A4-AEFC-226D-BB5E-2D7C8BBE8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09C24-D1AA-4D45-979C-C5DEAB4CC44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718250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85D335-7B3B-4C06-31A1-DADD21A2D3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73B9983-A6B0-ABFC-6F5B-85DEB1B7EC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7C82F39-8EBB-0F57-CA2B-BDF02E7D36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A189CDB0-EC28-1CDC-CB05-A64826C71B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1C9F3-5521-4373-91FE-DFE7087298EA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7AF243A0-D904-BCD5-F347-FFF598C2E9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CDDE31B-BE1D-EBE9-E0D5-91C271B4E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09C24-D1AA-4D45-979C-C5DEAB4CC44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2153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CEFA76-87CB-D3B8-23B8-459529793C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175ADF12-4562-7B5E-19EF-01695AD6D3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F3F15ADD-AA62-FDE4-7C43-F10D6EFEEE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1894C77-D65F-1E45-49F9-2CF93D720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1C9F3-5521-4373-91FE-DFE7087298EA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6A71D9C-E836-F08D-D128-0FA504F53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355F3CD-3CEA-0F71-ADCA-9FF98239A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09C24-D1AA-4D45-979C-C5DEAB4CC44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46575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42C9ED58-103F-7A41-D443-03D956FB5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DBD689D-6024-179D-DE52-235254984E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2BB6046-BAE6-5968-3484-16EF33F1D5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A1C9F3-5521-4373-91FE-DFE7087298EA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FC1D957-404D-5EDB-E80F-7237FA6960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18F8579-25DE-849D-1D91-C2ED37ADE4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209C24-D1AA-4D45-979C-C5DEAB4CC44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42065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D978B7A4-6CC0-1A60-01F4-EA9ED6789B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17">
            <a:hlinkClick r:id="" action="ppaction://media"/>
            <a:extLst>
              <a:ext uri="{FF2B5EF4-FFF2-40B4-BE49-F238E27FC236}">
                <a16:creationId xmlns:a16="http://schemas.microsoft.com/office/drawing/2014/main" id="{184877C9-4BEE-1297-2EF5-014888B9B84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6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1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CDA519-550B-1613-3B80-A6A5731915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3253D12-6F11-34EF-3FCE-A0BE95BB00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6062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95BEC8-3075-A5F7-66C6-63BE9E4297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DC5CAED-C2C8-6B4D-6DD2-A930739781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6658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739623-701B-6440-A8BD-3245F60D5C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ECB4C67-0B55-DBBF-D2FC-97C1B6B490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5029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A543AF-2481-5E70-D3DB-17A87105B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B7B1C51-F651-E6F3-C0DF-F584AEB1C8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6750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EC2BBF-F8F5-438C-1B08-30811CB3FA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D3D4137-B3A2-49FF-0D08-E5889BD614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7671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C9FD65-434F-8FD5-98AC-45D0743A15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5CC13D0-5C9E-3216-240E-66450F656E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684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849506-484E-AFEE-1B6F-A0663A22E7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3B1488F-0B56-9EBC-620E-9FC0947301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415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6E2948-7B03-3B8E-A6CA-8232CFF77A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BA5004F-2A4C-2077-6F23-12F8765566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2144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1194B4-20E3-732E-E4F3-0ED3C6C6FB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5163901-0BF5-B522-D01E-2B36F2B1AA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932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13BFF7-E7AB-3535-A0E4-60A3ED06E2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7AAEA68-5836-C47D-4192-971A2BA044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0795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731288-F081-D5B7-95E5-8D4E015890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6CD82E9-F8EA-7EEA-8522-03CDCF4EB5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2804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645CEF-3C6F-B3AC-25D2-947E287BA1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0C203AE-7962-A0D2-FAB1-0AB2BABC46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6845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6976EC-8F00-8FFD-46F5-373FBE9384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3D15DE8-F5B3-F493-FD91-9AE3DD6D5F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6952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CBF898-1062-AA39-45B7-3F7EC7A7EA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D9939B3-CCAF-9B4A-A076-28BB91BD1B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8433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15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luis guilherme</dc:creator>
  <cp:lastModifiedBy>luis guilherme</cp:lastModifiedBy>
  <cp:revision>3</cp:revision>
  <dcterms:created xsi:type="dcterms:W3CDTF">2024-11-28T21:25:15Z</dcterms:created>
  <dcterms:modified xsi:type="dcterms:W3CDTF">2024-11-29T14:55:43Z</dcterms:modified>
</cp:coreProperties>
</file>