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6966D6-FA26-1606-5EF4-6D538D5F6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340C50-2525-24D7-5254-B13ED03F2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9E65DB-C300-D703-4218-CF7450D1A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63F4A0-F49B-D409-156A-4DB44CF0A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88AB24-F712-4C44-565D-A01117BB5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469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5E276-6D85-B2BB-423F-F90D8CD53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68B80B0-B6FC-F146-9DDE-2A5AFDC34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2A4151E-29AC-BDC6-A07B-8761DDC54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C9982B-2658-E436-3850-EFC809EB4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26BB9F-4B37-8EFF-E9EA-6EDFAE6A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6673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926902A-2783-2E6A-7903-6CE7F8A013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CADFD0-971B-29B3-7D9B-96F07EF9FA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297B18-B576-99F3-5649-2C33A5CD2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F54028-E146-D2A0-6CB9-3B7C19253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1B8ACF-D58A-2CA3-E540-736E4C3ED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308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545270-8248-B2CB-B612-AE199F087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6162E14-F0E4-82B2-AAA1-EAFC8DEF4A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A864E2-A9BE-0F31-CF3D-8861EE15B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D5D01E-724A-A828-4516-40510594B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8D15DFB-2311-7FC3-3066-55E21C290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327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E46BE-664B-4A50-96A4-9F48EFF66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2756D98-C54F-3A68-5A2B-4614AD054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A70DB27-F17D-3852-61BA-F346AA31B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3A5FF41-A2FF-0C4C-C5DD-131838417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22D935-275D-A254-537B-EAF71281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71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72E55-F011-7083-5A29-361F671EA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049241-0DD8-3427-3B98-9EBFEC4909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CA186FC-C243-A8AB-9F56-8ADAA336B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51F1A98-B5D9-EBC4-8D44-9C8FEC6B7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20C82B8-C136-5C39-92CD-84A9AB23B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F7F1C77-CF5F-16EB-CBB6-E49F1E4D8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419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F493A3-3474-8321-E99F-87825C401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E3832D5-3BC7-13FA-6EE7-8C68E1DA2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5B0A49D-0ABF-3A45-B451-EE66AFECBB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AD179F9-6E82-ABE4-296C-E41789EB58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0941832-1FE6-76D5-A272-9B4F5776B5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8B333F3-9413-2892-4FA1-1E76558F4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A77F7F0-1BC1-C8F2-6EFD-FD6CFA5EA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43411BD-4242-8381-48A1-4C2D7CF68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9895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C2FA08-FC3D-0BD0-0B7D-57D9E4453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D54AF3F-3DCC-5E76-C1A7-2FFDE671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1A3DCFA-6BC8-940D-53EF-447EA8A0F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2BB5902-0BA1-4622-CAAE-DD1AFD184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927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77916E5-F32A-1567-2E53-47C7A4B88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FE4EEA1-D8DF-6357-8563-5C3F365D4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047F083-DE1F-551B-AAD3-729E3CEA4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2278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787EF8-F53B-703F-2590-79F0EB8AA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0FC26EB-0F03-3677-A88B-C0571D5CF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66A6B00-C2B3-AC22-EB09-B8ACE21182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BADA477-800B-1832-6490-29E3EBB5F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A3DA6A9-9E2D-E440-FCBF-61CAD7407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30426EE-64D0-5929-6DEC-D19697E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3533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5E3C08-3AD5-DC42-017A-277FAD3B0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707DAF4-91D9-1047-4E2D-1A976FA57F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D294395-B3A6-BE27-A301-39929740C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78927E1-0B95-CEA0-B8A8-9A83C5BD9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18D260F-FA94-5CE4-59DE-0CCB3E0B5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A5D0F22-DD8D-9EE9-FD91-99E4DF86D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52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FA412D3-E57D-5809-9B96-C74B5E7A8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E96F42-1B3F-679B-0409-70A678E94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CEEC822-5529-8736-F9E3-F8ED98AD7E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7DA78-3ADA-41E1-9A8C-71C893CB411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8113A94-1B23-198A-D6BE-81FD8D86A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734C4B-EECD-889A-BB52-EB52411CB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50B12-3652-495D-A58C-6228801F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6698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B06A20C-5A0E-10A7-74C2-DAE20B7FD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6">
            <a:hlinkClick r:id="" action="ppaction://media"/>
            <a:extLst>
              <a:ext uri="{FF2B5EF4-FFF2-40B4-BE49-F238E27FC236}">
                <a16:creationId xmlns:a16="http://schemas.microsoft.com/office/drawing/2014/main" id="{D250FBE6-49E8-A03E-0A3D-4CA7531925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9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AF590-D3A1-F449-78B4-12A087AE1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7FBC0BF-2FC8-0A2F-DD82-8AB393B38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20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3E526-D281-E3B2-B1ED-681B879DD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ED25C2A-275E-0E16-B369-864B6D915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1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A4F34-01E7-A3E1-AC1B-2D931947C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091ECB5-FD34-5E3B-ADE7-F8D408328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35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C6142-5731-63EB-7865-94C49C007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968B53-EA8B-7B4B-585F-E14900D1D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29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9972C-5D33-AB57-B7B8-C7D47E9C2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9A9F939-34E0-B70E-F33C-175C7E34A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28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CB0DC-7EB5-05AC-E62B-571BA8645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A40710F-16B3-79E7-68AF-F6A30A136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01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E9C86-D297-EC66-FBF9-E42E76B17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B15068C-3C54-F436-C18F-1B3F1DF28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0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6EAE6-EC4C-3BFE-C880-F31C0B5A0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36917A8-2231-94B3-AEC0-4FD0DF39C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4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4437-F5FD-E6F1-E9CF-4048B1DE7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DF5BD-6CE1-0E65-EF50-2640089EE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8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6F18E-9508-7A67-FD90-BCEA25D34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4F50814-8217-369A-6920-220985D7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19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3EC11-E399-1704-3F25-70EFF3AE1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ECC94EB-CD3B-745B-A2DF-E35709456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51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B2C5F-C13B-EE5E-7373-259F309D9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E2E5D7-584F-8659-2E91-747A49150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62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93E97-B8E3-E73D-1622-6270FAF54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BDBE9C-8596-A317-FA65-3D970D1C9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72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82AFA-0226-8717-DF01-0ED9D88B6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A5750A7-8A25-73ED-6B01-D764E2BE4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67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07DEF-5A33-40BC-E74B-603739DF6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7291DB-0418-16AD-5F43-34BFC34AA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608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D587E-7937-4EE1-ABD3-9B8207CC1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09D69D7-D4C4-6471-31C8-5252135D7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91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A70E1-FF34-351C-8860-EAC0EFE18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3EB45E-64BF-3F8F-5695-FE8314F52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03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128F2-0F03-1D01-26E7-337B30433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A35D0C5-898C-D420-649C-717151898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54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03DAC-1236-4D57-4495-DE6D62B9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AB4534B-A932-1D55-DDB1-6C3E7437B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71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DB01B-7E32-E872-560A-C163B1119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21481B-19E4-7B94-443D-DA0332340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644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8CD29-5B11-2C26-4A3F-44C81BB99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2254477-BAA5-1869-50EF-CD4E3A39B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58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59B57-AB23-9E14-E489-469396BDC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A9BB1FC-67FD-9708-4F72-389C3EC5F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25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2AF47-D5B7-667F-5346-3F6BE4C1D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B7BFA64-3DAB-5397-4743-543418705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028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C326F-2530-E1BC-F2BD-86245145B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4B5F67-847F-DACD-7046-9701A75E5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290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6B5E-1953-2425-A362-BEA30888E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E1F02F5-E13E-113A-3E1E-25C8AD95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34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CDB4C-B3B2-8F34-A026-939CF2B05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78246B-2F67-ADB5-BE9B-C89585142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94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2A733-77BD-1B58-C4DE-913E04D41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F7183F6-0DC4-20F6-0AD1-2731158DA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5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57342-BA8C-4316-6B85-540E14BED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938301-A03F-C2CD-4762-822B45DBA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6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A660E-2F13-DD5F-CDBF-46C1BFD46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9F17E4A-9226-0B5B-F95F-C918311F4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0C7F6-6136-1D12-FA52-BBEBCA302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40996EF-C2E4-0920-50B6-0B0110B59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34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B5A51-949D-64A2-66DA-247B6600B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260047-68BE-97FD-AE87-1B8025834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86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32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2024-11-28T20:50:20Z</dcterms:created>
  <dcterms:modified xsi:type="dcterms:W3CDTF">2024-11-29T14:55:20Z</dcterms:modified>
</cp:coreProperties>
</file>