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F3A369-E125-A95E-E282-C787BA53B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95F3BE6-7ED5-9530-02AD-A230EED40D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5E26CD-D65C-E36D-3B94-90740F61F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89A103-397D-B9D5-F21D-9BFD84CC1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DC33C2B-D27C-A8DA-87C4-327C78320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3538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798D3-5CF6-4DBD-DC4A-B3B9616E5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3A03A84-DA96-F104-9759-7D61541054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42F0CB-B21B-4E69-65E6-C1BF9E0F2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43DB16-F090-C757-9520-6FE59AE79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05B001-2341-AA89-84AB-63C1FFCB9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735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65E0C89-1F58-3780-44AA-7167779107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26AD0A2-E994-0199-0216-DD49B5B44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6F37C7-FBDA-46C6-0AB3-23DD67EF6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50A3AA-6AE1-6018-FF0E-B2903DDA6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9E0D0C-D4D6-AA06-5540-6BCBDF9F5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689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C82305-BCB8-A988-AF17-5BA10CC08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3A712BD-30CA-9649-6E06-80BC4D602B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F6D4BB-A348-E83D-5B10-9EB781573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B1E558-9A91-60B6-B31F-043030CC2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C0425F-324C-FFA9-3735-39C2784FB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974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B6EF23-491A-39D9-1A79-02D65A8C8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739BB06-D93B-F056-2BFA-305C4DD22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0DCE97-3523-1FF5-F544-B46E8CA07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662303-8DB1-9DA8-06D8-EEC63EA3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C40BEF-265E-8AF3-16C6-19C06E49B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784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C20704-3D8C-788A-32CF-F451CF31F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76DD52-4781-F355-BDBA-B7A749FBA9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8D0C4D6-2966-A2E0-9907-099EBE7E8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F616764-758B-B7E3-05B1-842676CF7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3AB0D0D-B974-B371-9238-8EC7CDCC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AF2D70-D4D1-AE6F-CB11-3FE09E1BE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2422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F9427F-B564-B2D6-2B95-7D035147D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280A3F-ABA5-21E6-A806-AE48FBDF0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E875D81-1D68-DFFB-72C8-74839EB8E6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F47E5EE-FA1F-9AD9-A4D3-E2E6F7705E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DA8EB51-2C89-2300-708F-4F6E56AF7E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6D0D804-FAF6-1042-B96F-4530EF54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F28FB7F-5BE8-A921-E24A-28867BF8D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2EBAD2D-4E8A-BBB4-14DC-08D0CED87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005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78F702-E58A-B0CF-156E-6F6FA145B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09FEFB1-AD4C-4336-A1D6-EAE11289E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976E6AD-4378-5009-8284-9E58E4060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CD366AB-7EC3-3CD3-30C0-7BB541DA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257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437D0DD-3D47-A73E-591B-F8480C887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19075E-573E-3232-1A20-AD04DEEF6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34882F1-2788-291D-4BA3-99332E4F1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8125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C881FD-8A64-5B76-4E61-B7E26C5A7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712DEC3-4330-9B2E-6BD0-62457550C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DAC367-1707-C28D-5AEE-EFEC69840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3FB6691-7E6B-DF54-F355-394D5DF8C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96BD9CE-3916-FCAC-82DD-B6AAB8E7C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4A29730-C61A-3124-F6CB-27FDCA6D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1030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0C3925-49C7-DC3A-8D2F-4F631CDEF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B7CEEE9-F3DF-C187-2DDF-D0E92D1B15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DF136F3-F3D5-372F-3C2E-3CB7F0FAEC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5EA289E-957C-A5AD-89C5-9524B0055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B9B94D-83C8-0304-28C8-1245DDCC4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91EA93E-9861-C65E-30CE-69EBCEC2C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621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BD93E13-D0A3-20CB-E966-769AA15AC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152585E-9DAD-62EA-DDCA-9FD799C685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A20FA6-1414-F15F-C1ED-DECF5238B0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0E169-865D-48D3-AFE3-8CF068509D7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1E012BD-DD04-F528-30A2-EBD5FF9623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292259-8538-939C-D338-40F47459B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EA970-19E0-4F49-9341-6E6F3CF6B9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199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2BC098F-644E-FE66-4A24-E4BE34EE4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15">
            <a:hlinkClick r:id="" action="ppaction://media"/>
            <a:extLst>
              <a:ext uri="{FF2B5EF4-FFF2-40B4-BE49-F238E27FC236}">
                <a16:creationId xmlns:a16="http://schemas.microsoft.com/office/drawing/2014/main" id="{2E672AC5-0402-9FBF-2BFE-1884DDC981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1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223B2-FC03-50B7-336D-F9FC1103B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CBE61F-45BB-BC9B-127C-CD811C8D3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80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2DEF-43F9-C7A2-66C9-A39B80818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DC451C3-CD26-8E03-3DD1-D6B40D97D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27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CF937-D4A1-AFFA-0B42-C5ABCD1B9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EC6CA90-F6F0-C1DC-549D-4C9382B11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64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FFC44-DA69-005E-DC86-7AD0E119C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A81A3EC-2763-09FE-5370-72244E36E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02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82320-F738-AFDA-887C-6D7DD9F18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BBCE995-A65D-F4AB-8E2F-F54DF4EB6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76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80B95-8DEB-758A-E2B9-282F38AE5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0EF85B-6205-3832-EF8E-29898B596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203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DADDA-DF80-3447-7E0F-EC6C131A4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C4B897F-8780-283C-D113-6F9F3BF5A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51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65C22-A14E-0177-0F1F-046359E6B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35E1414-F5C1-DA82-3749-91B4EBBE8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27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2A2BC-E1C7-C9BC-DA82-CC0653705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95157E1-AD96-D8F9-F459-9A0B06CB0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9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8E46E-482D-E36E-FDEE-440407E82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34C0C1B-A2DA-FA35-37AB-59756364B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5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28886-2F1D-D6CE-8BEA-1A75D60DC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99BCE12-7E69-0DC4-F485-3A55AA5F8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98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80A5A-C9EA-AE18-FEBB-4EEED4420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093EAE2-C42A-09F1-C704-1FDB74074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40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F403-846D-1067-E994-C66C05849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BDE7CC4-E4BF-938B-CD98-E1D09AD3C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46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0BDB4-9070-53D0-3FFD-8C8F7DA08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C342AA8-C964-305A-80B9-0A26DE122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42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0984D-4B7A-8AC1-D5C0-AD0975CC3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0DE8817-6C78-F08B-372D-97322D70D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80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43F7D-E9E8-95F6-1EF2-04DBC8F51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04973D4-9030-95B3-B653-4AAEBA656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20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BD2D5-3BA7-1A0A-C53E-19963E9A6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AEBC00-B7F0-8CD8-9EDD-987D07232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75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CA37A-69A8-B022-1D70-4D106E2D1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488A3C0-DCFF-32CE-0878-DC32719EC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584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DC252-4849-8168-DB89-5BA7D93D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67E9693-6348-F6B8-E28B-DCEFA0E2A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86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16128-C982-0D4A-E0FF-D1AAC9AB6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79E440-D889-5624-CE96-0ED9F197B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8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45CC3-D165-1017-29FD-4E1250240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D5234AD-D34C-330C-383E-FF6B5CDB4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04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BE720-0AC0-A245-1D4F-B89A1112D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5318121-2DEC-DDE7-B83E-0ED5B2BB9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22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F17E7-28EF-C647-5768-B525EC3D0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C1DF915-FCC1-96CE-DA1F-0AEC04286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82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84C17-169E-1820-F9BF-0236C589E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E307C3-C3D9-14E9-926D-3F5DAB5D6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639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25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2024-11-28T20:38:32Z</dcterms:created>
  <dcterms:modified xsi:type="dcterms:W3CDTF">2024-11-29T14:54:47Z</dcterms:modified>
</cp:coreProperties>
</file>