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BF275D-207F-617A-74CA-58864BF4B6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A0ABC2D-F5A0-2887-B784-086D82F049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8FD02C6-A5B9-88D8-9A19-0EA721AE1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B601-4FFE-460D-8D6D-80D0A66103A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D13AA9E-ED0D-50D6-FADF-93BBCF6BD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E508F44-678E-2A40-4FE5-B37719CB5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2C75-53B2-4CEC-8BF4-1C3CC5251E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3780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CBBFD5-32E1-339B-7A2D-40EC3A2ED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DC54DD3-812C-E3D3-A69B-CDDBC6716D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6944F69-0BA5-D6A2-F5B2-B2356ADA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B601-4FFE-460D-8D6D-80D0A66103A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749BAFE-C92A-E1CC-A5C4-C6E97AC30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24F2C1B-99ED-9EC5-3CA4-A8AD406B0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2C75-53B2-4CEC-8BF4-1C3CC5251E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9125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72A3DE9-E1F6-B875-2031-C80B6D6249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3CBDDE2-7F4C-51D7-A3F9-F6731423FC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F74BB0C-850F-1DF8-76EC-6AF804704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B601-4FFE-460D-8D6D-80D0A66103A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D176390-27C0-9A0F-EC21-429BF0576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86E5B9F-7017-01C3-5A8C-C3A4222CB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2C75-53B2-4CEC-8BF4-1C3CC5251E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4576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7232E7-CF10-B35C-8C12-FD326F662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CBD66DE-1987-90C6-72CD-F1F4FE3C7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70E1353-C5C0-345F-E8FD-B85682040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B601-4FFE-460D-8D6D-80D0A66103A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F1C9F9E-8604-C803-342C-78DE0263C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DEC2E30-8211-33C8-0350-02194D80A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2C75-53B2-4CEC-8BF4-1C3CC5251E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7881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228BEF-74FA-C06E-CECB-6313F277D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613F62D-6D7B-BE47-19C8-956FB8CCB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C52170B-0EB5-EF3A-AE9C-EBD88AF67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B601-4FFE-460D-8D6D-80D0A66103A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1C3ACB7-4B43-0F3F-10D9-F98B64FB3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058285F-8D91-97B4-DF45-68951D5A3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2C75-53B2-4CEC-8BF4-1C3CC5251E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3738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8A5F1F-64A7-3986-A124-EDAFD8965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97CF229-B1D1-E671-115E-5624456CBD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1669123-8447-E309-0E0B-4C448956F0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121B576-7C39-2AFE-DB06-57205B40F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B601-4FFE-460D-8D6D-80D0A66103A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7B38383-6FED-E1E1-A2E8-D1B3A792D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4DE43BF-D115-462F-1477-C77C1609E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2C75-53B2-4CEC-8BF4-1C3CC5251E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9204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1CBBBC-EE1B-E766-B00F-F441B754D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CD70D83-015F-CBD6-1761-F80830B47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366C042-563C-72F3-8B56-7FF9DD87B9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06F2847-4F31-0E90-40BF-D816604B94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25EE107-69D8-DADC-AD76-093E066DFA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8CA826E-44B6-5FB7-BA5D-FD0406A11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B601-4FFE-460D-8D6D-80D0A66103A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BC874B5-AD83-6D40-704F-0A02747CF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F887A3F-FD18-224C-F941-562FEC9C5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2C75-53B2-4CEC-8BF4-1C3CC5251E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767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1CEFEF-B511-402C-986F-8CA4A0BCC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5DA2AF3-7E08-AD09-26DD-69E042116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B601-4FFE-460D-8D6D-80D0A66103A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F17A0ED-325F-F248-5B04-841A996BF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44686C8-5F16-3C14-98AB-43179588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2C75-53B2-4CEC-8BF4-1C3CC5251E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0735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0AEBF4C-4A86-6097-4B83-D68B1A389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B601-4FFE-460D-8D6D-80D0A66103A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774CB64-FACB-C275-B08F-DB3E88EF6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2742615-8DFF-13E2-3C3D-13C07E8DD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2C75-53B2-4CEC-8BF4-1C3CC5251E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749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7533E4-BA43-4DB9-DCB2-E9E989691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4B09C63-71ED-8908-A4E5-66DF907FD5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61B22AA-6856-FCB4-D8FA-5240418AD8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47D84BC-1A05-91E9-525F-470A12F34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B601-4FFE-460D-8D6D-80D0A66103A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E0C40A2-8320-671B-A711-2D45ED200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EF7769F-D2A2-69BE-E0E8-D4886A455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2C75-53B2-4CEC-8BF4-1C3CC5251E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972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73E985-70FC-5E6F-844D-4E378248F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54971471-3C39-F2B9-97E4-3BEF2662C6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16C80E1-D94A-F31A-FA7A-06B3E2DDD0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266AADF-F53F-71A6-7B57-C8C83A295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5B601-4FFE-460D-8D6D-80D0A66103A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2AF5424-B7B0-264E-4C7A-83A59C077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73AA9EC-2D22-6A5E-1433-5094872AF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D2C75-53B2-4CEC-8BF4-1C3CC5251E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1982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F060EA79-2302-2D67-DAF8-F3A644479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A976378-B18D-D07A-D6DB-D05EB6D981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D09CB0E-6EFC-42A2-5690-8A4F477706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5B601-4FFE-460D-8D6D-80D0A66103A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5D0401A-504A-B7F1-B8EB-9956AB9605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C7EC4C-0845-E62A-EAF5-F913E88160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2C75-53B2-4CEC-8BF4-1C3CC5251E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554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B4D79E8-F792-2703-DFF2-AA960FD132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14">
            <a:hlinkClick r:id="" action="ppaction://media"/>
            <a:extLst>
              <a:ext uri="{FF2B5EF4-FFF2-40B4-BE49-F238E27FC236}">
                <a16:creationId xmlns:a16="http://schemas.microsoft.com/office/drawing/2014/main" id="{ED5120D7-D1DF-A5FF-B491-1DF023E2851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5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DFF4E-0277-4B9F-1B86-2B2B39AC0D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A0582E5-BD5E-6C30-1921-A21A3B5CC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338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1DE3CB-664F-974D-CACF-27BC947A1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AA6E083-9D7E-7B75-CFCC-195D884C3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941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9CC0A5-7DDB-AF8B-8DA5-0EA62192C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1EA6005-681A-9923-4F74-FB2670852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606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7A732-8E28-1425-2DE4-65BF1556C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DCD71AA-41C4-15F8-9F9C-44B13EBC5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542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0165D-5A37-2A55-0117-4C64483C0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124008B-AB6C-C2D2-F2A8-2475F4F4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96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2A9FFE-D1DE-1C6E-57BC-EB76AB4A4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35A35FD-C289-5F92-0D34-4416ED329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032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885A91-8FC1-C963-AE3B-C1D4AA637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D0606C2-2647-AE17-F03E-DB8958E0F8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10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61B6D-AD0B-84FA-A9E3-AE5B0D6B69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2C6B94C-F0B6-501D-743A-85F54DAFB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730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F94149-ED3B-59E5-E09B-154AC66CB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B7CD18A-2256-028B-C858-40E1A52976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784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C09AD-3455-DCA7-8659-FD1353C62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B2129B3-72D0-FA99-09A4-CF2D530BC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8974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11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2024-11-28T20:29:40Z</dcterms:created>
  <dcterms:modified xsi:type="dcterms:W3CDTF">2024-11-29T14:52:35Z</dcterms:modified>
</cp:coreProperties>
</file>