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5C5BC8-4BA1-8F8D-46E2-D879655BF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6C8871B-3276-837D-BF25-0B30B38CB6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5D3C1DE-EA68-F18D-82F3-161299943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7BD3A-E91D-4966-82E3-C5C8880B0B4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20D73E3-D3CA-BB5D-1D01-38F7673E5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FFF14BB-FAA5-018C-BABC-BE426C664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9288-F588-4893-A22A-8963BE2A11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7030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98A5C5-E906-8967-6C5A-12FFA9D47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1BCFFFD-E3B7-AD3A-E4A6-F2093E42C1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098A008-F335-F7FA-2CB8-05866C4D9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7BD3A-E91D-4966-82E3-C5C8880B0B4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8451E5D-4B42-1E89-D1F7-2E688F8F1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3377FAC-3DE9-249E-8F31-21EEED099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9288-F588-4893-A22A-8963BE2A11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85332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B6D767B-DC6D-84C6-C5B7-EB0B1FAC29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2788AF5-A6D0-2F52-1D0C-9DC68AE95A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B7DB019-19B4-F156-683B-F45E74DF9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7BD3A-E91D-4966-82E3-C5C8880B0B4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C2B569C-163C-C512-2E45-1A6A127EC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B925EC0-BF99-1620-AB15-51F6F0A61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9288-F588-4893-A22A-8963BE2A11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8899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25F5BE-AF0B-EAD1-B7F8-0C91A1A54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F90FE55-3E70-2596-6E02-00052EF97B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48575BE-3326-AC54-ED96-DB475191F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7BD3A-E91D-4966-82E3-C5C8880B0B4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563DAA-2187-7BDA-E4CD-8C8DFD151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F7BEB9F-9E5E-BED5-058B-E02C9EB2E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9288-F588-4893-A22A-8963BE2A11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6110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1EF9E1-B0DA-81FA-E973-6B28F6C6E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4A1E528-85F9-A76A-FA5A-4BB2488E1A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B2C5BFA-B837-D32E-77E9-0E7E21BA4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7BD3A-E91D-4966-82E3-C5C8880B0B4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3D0633F-D6EC-177A-7712-C7528A092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5B82D67-61D1-5A08-35B4-00BC70BF0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9288-F588-4893-A22A-8963BE2A11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7314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7F53FC-2302-875F-3A08-4B8D4E8DF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9DE31C2-8157-39B0-1192-B7CAF93742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6C37648-E504-0D39-CC15-D50813F87B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5F25022-F4C5-1D38-3E6E-17E7FF95F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7BD3A-E91D-4966-82E3-C5C8880B0B4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691AFAA-6911-ECB9-548B-1B190E2D2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8F7860E-E0E2-A3DD-D51D-BE09A1C50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9288-F588-4893-A22A-8963BE2A11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0941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C307ED-8F2A-AFD5-3930-13056FCDB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5231622-777B-FF41-EB0F-4162BC4A15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0234F0A-046A-1E1F-921F-22799D5091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74AA1E8-91A0-6BE8-5835-8D26A95E62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B83AA3B-ACA1-0BBB-C121-3C8CB94CF6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C836FF4B-D49F-7BC8-37BE-9201E76A0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7BD3A-E91D-4966-82E3-C5C8880B0B4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E5621E9D-C455-AE1D-0B70-B6D971D5A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E18FC53-3A98-3357-54A6-934EE3F95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9288-F588-4893-A22A-8963BE2A11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3781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6170ED-E259-B6E8-202E-5FE0DA025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EDE59EB-A5AC-949D-7BFA-8E3006B08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7BD3A-E91D-4966-82E3-C5C8880B0B4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A45FB23-E057-D5B4-EA08-BA5DBF1CD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E8F55736-78EA-4B55-CB50-9DEF7C596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9288-F588-4893-A22A-8963BE2A11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8334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C4FAB45-B01E-35F7-778C-66F792DD2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7BD3A-E91D-4966-82E3-C5C8880B0B4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29C08F90-BFBC-E61A-C6A4-A690E3ACE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958196B-C976-C68F-DFA4-AEAFBF66F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9288-F588-4893-A22A-8963BE2A11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3284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EF58FD-77DD-892A-5352-4DB32F189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FF11121-6416-34B0-3297-5442A15930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5E6CC02-8D25-05D3-5377-66DF26B8C9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74E5387-E798-B22B-54AB-457EA7392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7BD3A-E91D-4966-82E3-C5C8880B0B4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8F625A6-8887-F664-C63C-F8032144E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CB85B2D-EEC2-A24F-025B-33CD29F26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9288-F588-4893-A22A-8963BE2A11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42156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8BD13E-F893-8D00-1AE4-1FFA2CE0C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8D8DE40-4C68-0A8E-371A-B935FA9232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46EF1F7-BF6B-696B-0FEE-8E25559170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8299687-D449-9EA4-0123-620C69FC3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7BD3A-E91D-4966-82E3-C5C8880B0B4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DC6ED6F-730C-8D78-490A-9E114E253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60810B8-88C6-CDF0-A52A-AA724BEC4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9288-F588-4893-A22A-8963BE2A11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43672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1B2C82A4-7F89-210F-6B6B-857CFE1ED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F636B0D-D43C-52AA-13FD-377287E1A2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5CED464-F42E-61C7-640E-344EB3D91F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7BD3A-E91D-4966-82E3-C5C8880B0B4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55A38C2-ACDE-8675-3D8F-58673F20E6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C061D8C-E4D6-384D-4B90-29EC747009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59288-F588-4893-A22A-8963BE2A11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4005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7F7E3D1D-AB72-1801-C905-6B212C34A6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13">
            <a:hlinkClick r:id="" action="ppaction://media"/>
            <a:extLst>
              <a:ext uri="{FF2B5EF4-FFF2-40B4-BE49-F238E27FC236}">
                <a16:creationId xmlns:a16="http://schemas.microsoft.com/office/drawing/2014/main" id="{F89450C5-95A3-E8E2-9330-5C002799782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81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942EF9-4E54-0A36-1336-989C63BE17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F5EB5DD-D999-1C99-5752-F5DE1D44E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831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6AFFC5-3138-5D01-9FD3-367A7771D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7B51EBC-64F0-EFD7-485A-8976CF6DB2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526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B5FBC9-8C0A-9E7F-B0AE-D7DF81D11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85A7E17-546F-F536-2BC6-562B5F2399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0272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E019E-38E5-4CC0-74C0-2B6B883E53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C8C6246-084B-C3F9-7B4E-B06F30881B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2837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C1B758-A336-D598-0BEE-C2C456883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24F18F6-6621-7BF8-48AF-B247981FB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156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A5DAE0-335B-FF62-5FED-EE16F0664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7BC1B54-433A-20B3-A6FE-B25A2D8A68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629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D8D9EA-0A5F-267C-8A72-3CC028EB8E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49E6E53-6925-9AE0-A4EC-0B9D891BF1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804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BB68B-FD83-1B47-3714-E1A34DA8F0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5D59AEF-19B2-819D-8391-FDA612F091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068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EFF65-7266-76FA-5B2A-A5BBC7280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8736E8F-B926-51E2-6FDA-6FDEB21D7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379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19B6CC-AD0E-63D3-CC3E-6401C4CA79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E57A101-ECBC-24B0-D12E-4E37C238BC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97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CF4709-5FF1-14CC-FFB0-0A4C234302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FD7866A-82A7-467C-02D5-E20436405B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85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CBA4C8-7978-1FB2-2DB3-7EDFC20048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529D107-0287-BE61-F87D-30FA183476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88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C143ED-AFBC-0FCC-23F8-DE0B8E2224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8740C13-1E18-9DAC-411C-0A33B2D18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419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17424B-350D-B117-C38F-5408CBB3D7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2F187AF-C05C-E3AA-EB53-134E5CFEF3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06295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15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2024-11-28T20:26:33Z</dcterms:created>
  <dcterms:modified xsi:type="dcterms:W3CDTF">2024-11-29T14:52:09Z</dcterms:modified>
</cp:coreProperties>
</file>