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41281C-9452-0C15-AFC0-8983F5905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C584B55-661A-7E86-F9BF-EE7266CC0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D38134F-37FA-D827-D658-5CBE20611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68E4D3-79FC-BC48-E1D0-1F8570CB4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75F89B-C3DE-5154-B640-074CFCAA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1099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CA693-41A4-5574-A929-3798E760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5B8BDA8-F6BF-2D42-E34D-75345D460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ED33FF-AD2D-B3ED-7E52-CFCD4CE7D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406E41-CCC9-0863-BB51-87AB17DB5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92E83C-255D-5EC7-8440-0BB4958A8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279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E095C19-23AF-BEA0-D4CD-3072DFE98D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1C6BE33-F8E8-5EEC-3EA1-2F4356CE74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74C47-114D-F535-00A3-51D980E63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3A248C-B3D3-A49B-B9C7-24D7BFBFC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C2A3FF6-F988-3899-9F77-9CFB465B0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847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CD982E-C92B-B7AC-F708-592922EAD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F6AF299-3699-5A7A-FA43-638F44DE5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A92957-A154-99B0-BE18-04C4E3260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FAA677-E474-4173-13E4-2477CDC6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FFD0DE-9FA0-7B98-7B39-965A585D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5424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996604-8AD0-B534-9087-A27DF062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8BB7B0C-616B-EAAE-6552-ABA2240EE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9FA560-82A2-6DB1-EB52-2DE5A95B9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FDCF50-C48F-5F65-8E77-7A00C513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0133599-DE8F-0E15-6017-D228EBDDF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807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E3EC40-E74B-D2B6-DCF3-CA5CE9B87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B0912E8-F81A-F190-DFAF-565C9E688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F712302-BF0E-5149-2291-269539A3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08EA8D-9D4C-54C4-327C-5E1E17B7B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86CA9C2-5A3B-6AE3-F3C3-01A1B88F7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611CD3F-2CEC-255A-77E5-DCEC30103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1588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8B7305-F1F4-E0B2-C4E5-AF50E67C5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156E5C-6150-F8A5-7D46-397B49C11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9A3F14A-4332-8850-FA65-7ED52C49F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642047B-7BB9-0B23-D05D-F721837D0B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4B77FA3-BB99-2BA0-22A4-6290618B17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CF313FD-82EB-45B0-3C2A-1C28A611C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D88610A-3BCA-4B91-3421-977F5DE5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E49AB61-5D68-66EB-6509-3C4B363AE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7947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11237A-110C-ED79-FD68-6438F6BB9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FE4887E-45F9-E502-968E-BC9D08F8A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2AEA172-89A6-B402-AB5F-0B497F6BE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65EA34D-3EEF-22C5-1951-5531B10AF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828A47E-1BFE-43F1-A816-388F3B064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DB082DD-BBDB-F052-FCE8-1971E2336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31D1A56-3B54-876E-BE7B-628F9DC3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59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C21CCC-0A1F-A8DB-45F3-7DE48E92E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BAD37DC-D5EE-2DD1-725D-A3FC14007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756FEE8-EF57-823F-2836-E9EAE19F4A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10E3CC6-272A-E044-1EAC-7FBF91963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188C55C-2B5E-D642-2333-3204BEDB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B92D0F-F736-C76C-8185-5FDE3CE2B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87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FB297C-193C-A176-C89F-DBC234484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AB9F410-9DCA-B019-D9FC-B45C2A6EE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E26DA85-6C7B-E934-AC92-05677AA89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440F0AE-E38E-AAEA-3048-8A450E2C5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A6CEC65-06ED-5B5F-AB2D-EDAE7D07F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8E0079-E088-A7BA-4990-4CECCBCA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57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05AD2F3-0836-01C7-A256-0C2FB5AF4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83F8A4-C08D-BB0E-08E6-1EDEC63FD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865C7A-6880-A68C-2071-80577C43B4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E48A3-B44A-43AC-9915-DFC91E903AAB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909863-F631-A490-E68F-1E83187E02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C5D8DB-AB1D-2B54-1384-0F773629B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55ECB-D5BE-49B1-A835-FDB0196F2D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034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8B547C-4073-8E71-9B92-9F024AD73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2">
            <a:hlinkClick r:id="" action="ppaction://media"/>
            <a:extLst>
              <a:ext uri="{FF2B5EF4-FFF2-40B4-BE49-F238E27FC236}">
                <a16:creationId xmlns:a16="http://schemas.microsoft.com/office/drawing/2014/main" id="{B6D10FEC-2B0F-6258-58DB-B653C2D237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0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24E3B-8CCF-FA38-0560-4199760EC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D22AA6C-97A3-12EB-0F88-0DC4F3EF1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78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6FA6E-9B9F-987A-ED56-91D96330E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E0AD0D-E1BC-D342-5E2C-27A89EEF4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29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A9C34-57DB-C948-E5A8-670DEEF45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09122E-4B50-9417-F1CF-3177B32DA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40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2CA80-44EF-F0D2-F419-36DCA77D4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4A62A9-362D-5CB0-3C86-73F96CED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19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AE796-D2D6-BC68-76E5-C0DF15FA3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DD2E15-3459-680C-DE06-F9FA7C754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74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F50EF-DE44-0B50-B52C-4D4C4234E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BC96314-6F4C-48B1-FF24-02DD5FA80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58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41DAA-0F3A-CC93-45C1-6FF974ACF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B41A4B-3449-01F1-8354-FA73520AF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127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34FD9-F5BF-7B46-17D0-F00BBA961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0607AEA-B882-F434-0C40-DD82DC90A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77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309BD-5A99-21D6-8967-AAD04C13E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BBD2B6D-4DE7-F4D8-DE62-BD16FE677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11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11857-0A4F-A6AE-A87A-14A853104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AD96AD-D49F-878B-FAA4-ACD502A62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78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BD33D-C128-083B-7C29-BCF3DCF5B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0C868D-B33D-ED8E-0139-9D5657BA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648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12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2024-11-28T20:21:23Z</dcterms:created>
  <dcterms:modified xsi:type="dcterms:W3CDTF">2024-11-29T14:51:36Z</dcterms:modified>
</cp:coreProperties>
</file>