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1DD1E9-5C32-E7A6-CCE8-AB40FDCDE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B6251A-8018-9712-E554-E5E3E7D749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1AC6F6-49A9-32D3-0902-59E9BFF7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52EE09-D318-DE6C-78FF-39E3549CC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FD05CF-02D8-C69E-1ED6-E14DC4AC4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4610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13C415-2E62-29D1-87BB-2B82DE8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450231B-01C3-D254-C9F1-C86483EDA3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7B383D-334D-D58C-7655-BBA8E3402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893F07-86C4-5A9E-5BA1-E39E96C42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8B33F4D-F4E3-5715-0A6F-72A4EBDFA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8988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7C832E3-ED16-BD37-EB46-72AE03C526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8761429-F3CD-D9FC-C781-B3C9B59710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BB177A5-C544-13AE-DFDA-FA352C202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37EA0A8-8DB0-E7E5-4A64-B13CEA85D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9567A5-F8B5-4971-63CE-FC6D884DD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1530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0A6D52-6E0F-552B-8EF7-7E536BFD8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139FA4C-D52F-2970-C293-609766064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B572B2D-4063-DF7E-645D-6D4D33352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85C285-75D7-02CD-0321-2DE49F875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363426-145B-ECAA-258F-51EFEF9F7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821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59DCA3-559B-B1DE-E49B-F6EE0EF42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3E3BEEA-464B-EA0F-A881-70629E850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7608301-A25D-CD85-09AE-3335B5CF2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68B8FEA-8CC0-2290-3D7C-699BE7AFA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503E98-FA37-575B-BA7E-166327630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8659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B640F5-1916-753A-72FD-597A9E68A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072679E-5C46-5A2E-3586-181928CFC4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7520592-1083-69DA-437A-95DA88AB08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A84FDB-0C4B-2FEF-71F3-6D85795A3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08D10BC-75BB-4246-C1A3-1DE918DCC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80AB9C0-694E-506C-CD33-9077480DE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722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868C34-B364-E01F-1848-929EB7679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085FBE9-C21C-D302-2895-310DA2C69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5340E7-EA02-434A-4183-139EE916D5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034E2E5-69A8-15BF-3A43-FB95FFF11B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958E36A-125F-2788-FE78-5B4605FD6E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CDBC5E6-136F-7369-D6AC-155358099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C746968-9C7D-9D8D-5F3D-AA8F52F65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2067886-E263-59D6-0879-DA815CF11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127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C0861-BD26-F26D-EE00-037E3AA06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50EC672-C77E-6D33-D79B-C413C035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DAD9A22-C50E-B8C4-B66A-90D378DC8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3C6F087-71B2-D419-AFC7-8D87C4F2C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838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AA38D4C-63E3-1233-0F99-1EF0E691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EC1E8EC-6C0E-A256-D8FA-E5C928589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D529511-36F2-2296-DC6F-A070388DF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8094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8CB6D8-1374-B036-31FD-E956E659F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71D5A9-22B9-E4EB-2BCA-83772F27FD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6A95049-841F-DE17-E099-61BAD6B206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072149-C4D2-36FF-704F-4B82D8C6A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CADCDD9-0669-1A8A-C3A3-57B746BB0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A81865B-23C3-6BB1-6958-6776165A4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9156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C18EAC-595A-251E-5DC1-F6D10A6E4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9E73F8A-932A-463B-0B07-31F3F040E9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89B17EC-F541-D56A-3A3F-9DADD05054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D253091-BAA2-0029-4E2F-6F9410358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7DDB97-3B35-3ED8-834B-33FF44705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3DA1444-ABF1-B116-792A-B49626B52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383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BB6998F-86BA-3227-6FC8-0345DB61A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C0AFCC6-C76E-0414-C7E0-72B26C0DB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D99621-1D39-A71A-40ED-31943AD2B8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1BB0-7C7C-4EAB-B7FD-F46E50E3252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BFB417-C4E5-7943-B859-CD208D9151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EF02EB-03EE-C931-851B-55DC9D382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6F5C0-6BB3-43FD-AF13-0B8F2EF988A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936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92524CA-B456-70C6-2441-DE650028D1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1">
            <a:hlinkClick r:id="" action="ppaction://media"/>
            <a:extLst>
              <a:ext uri="{FF2B5EF4-FFF2-40B4-BE49-F238E27FC236}">
                <a16:creationId xmlns:a16="http://schemas.microsoft.com/office/drawing/2014/main" id="{04FB92B8-5AF1-FDD7-A789-17AFE5DDE9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5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F69F6-59C1-BF66-999C-B9DD905A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2CCAD30-5F6C-B871-794D-6E37C5700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37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4F8AF-B43B-5829-AC15-DC26F2EC8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18DF070-4928-4330-3E26-4D86346D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564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F5B70-93B2-AFA7-6567-85C8063ED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31013F-5A4D-EE21-0D10-CAD82D1B5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32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109DF-B356-A47A-7DB7-7063E402D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9BD2DB2-DFC9-F9DA-BEEB-27E71CC67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65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64E24-A927-AD51-3B19-12FD50E0E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7658CC-0713-7B74-CAAA-5FFCD234A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873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27E54-E2E5-DDFE-6407-8085318B1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C44BB04-BE12-E308-4010-8E92881B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8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06C71-F9A1-5FE4-03D5-9ACF29E31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555D0CD-4ACF-42FD-D167-6E60A8DCB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2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E6CF8-E836-C531-653C-39C34B1EE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ED36907-6C48-DA07-0D86-326338A30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33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86DB6-F368-9DB4-7056-25C23C658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497BE35-1E26-3CBD-E2C5-278D8A104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09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CB60C-5625-060F-2E3E-02C8CF7C9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1145E7E-B084-CE0F-68E6-FF5DAB999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57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A884-38CB-E2F6-5D20-FFAC92F2F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748FFE-1FD0-CCBE-5114-F02B2EF88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5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483AB-ADD7-759B-87E0-75A6CB6C7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7F24381-A0C9-338B-7BA7-C87A391FD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194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80963-64D4-CF42-F3FE-16DE82742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F1D0735-5622-2C96-D981-25A05CD5B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87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10995-1D6B-78BE-56EC-7BF5094A4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C366C59-BDAD-43D6-3570-AC9820149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68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84BF3-1E20-C4FB-0CB5-1C7AE09B0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063371-2AD8-8E24-8BB9-87331DC4F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00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E5FE0-696A-721C-6FC9-99CCF96A8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B9201C4-BDAB-2FD6-8B7B-08A8EBF73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48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25D41-489B-E843-758F-63E73DC5B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0F92F2-CEAE-F59B-F31C-0CF3F404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8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5A1F0-B44A-27CB-94D3-0ACC71561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1738A31-3569-F3D9-0D81-5407C811D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09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CB8F2-DB6F-C3F8-DF10-8F5C6ED60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1573704-4539-3E6D-4BEF-8583CDF22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025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20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2024-11-28T20:16:30Z</dcterms:created>
  <dcterms:modified xsi:type="dcterms:W3CDTF">2024-11-29T14:51:07Z</dcterms:modified>
</cp:coreProperties>
</file>