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0B6B39-0676-431D-4164-928279B43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81BC43-9D1D-F125-223E-0D21E3307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25D5D3-7403-FA47-00E3-2740CEAF9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BED858-74A0-B452-7016-0CB36680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D75CC3-323A-4C12-F133-A11D542DA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8169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6A7864-B274-68FE-7FD8-607927D3D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E48EA47-E7B3-CEA1-2967-CA72F857A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531906-C10F-DC6D-57C4-3AB9795F9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1CA0A2-F490-1965-8344-C8D65EBA8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7E439AB-27D7-7851-CB1A-FFFF30020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1752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CDA04F0-24F5-F62E-C77C-795CCEB48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24005CA-AA2C-B145-1BFE-7AD2B6F4B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E78C94-4FE6-F19A-E3D2-5AF037FD9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FE9588-B9F6-19AD-6277-7A71A0261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C451481-4F26-84F4-97BA-D811F2DD4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252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D6BCCA-041E-394E-3FD9-2A138D05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298991-4BFC-D531-5288-F4AC5F25C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942FAC-0CA3-F923-80AC-EB63DE348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884554-5143-B77D-924C-70881A3FD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73BCF9-C6C3-8C1C-4846-BDCA99068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139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BD9049-460D-78D4-F1CD-178BE1F3C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C774BC4-6A6A-9350-9B42-19AC05C30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F5C468-7E82-9F26-E6B6-D4BBFE442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972185C-CBF1-DBDE-0D12-3E3D31A9E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CD60DF-5076-2389-BFFA-D6F75E026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865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3741FA-973A-3C10-0BB2-8C115DDA7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98766C-83E6-2424-493F-0881A619F7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7F497C2-55C5-07AC-D258-CA2058F770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DA85DF-DFF7-9030-DD5D-D075C755A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893FA4-068B-816D-1DDF-959FA328B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A77897-96A1-30C2-0836-7EB07640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3784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777C5F-8F55-1BAA-F2B8-CFA06FB8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658871-BF2C-4915-61AA-58CF5F936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B33AB4C-F551-C5A4-E237-33EDAFA70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2AF0407-28F5-083F-C135-95E4B33DC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6F1CE66-544B-3EDB-58A0-4109196FBC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093F9B6-DE11-296D-C37E-32190096B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C3158B7-1E67-0212-711F-DB14C43BD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0117EA8-E5CF-1B2D-0AB6-AB0BD36E1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4658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B406C6-FC4B-0474-6A9C-2B3A6594D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FA0ECA4-D063-460F-B1D2-B5497E516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EDF297B-D281-D4DE-5947-AB2BEBC19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376A67C-BC7D-BA2C-EC01-0A5E48DA1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6534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B284B4D-CBBA-B7E5-E04E-12BDEA165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0DD1C47-C6E9-8EC7-5688-586AA7DE1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2901AB3-24C5-8C7E-2FDE-8994AF4A1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857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98C4B0-9CF3-9028-618A-D24996D2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3AC5079-B985-6AD8-E64D-309FB72F1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641B943-E613-A6CB-9658-B3360C5C3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A5FBC8-5D12-8258-1D4E-03513C97D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B3702A-A874-A407-E60B-40713F9DE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2154890-8710-A2C6-202A-554E7B1F0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807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D241F4-CBEE-4E8F-15D8-D24F67F93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3CBA5C7-3058-2CAA-AE5F-A5208DE23E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F1FBB0E-C9EE-397D-9E0F-69F94E661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B987406-5862-FAA7-2921-54350C6D0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1FA8CA0-97CB-04DA-AFCC-610776D11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54C569-BAC6-2557-4345-3F8F7ACCD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575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424B103-6B19-65B8-83C2-14E4F9B47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9DC76DC-B534-587C-3192-4EB420397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8AFA69-2178-BD52-040E-01EA5D3E77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84E38-C9A1-46A6-A63D-765DEFD4061E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86EB1D-8BEA-CB55-A9A7-60938639D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7B89E4-F0FD-A59F-9FF4-37A3431E3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B072F-876A-403F-8901-413DF1EFD4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8052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A9C47DF-DD78-512F-0509-63646AD6CD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0">
            <a:hlinkClick r:id="" action="ppaction://media"/>
            <a:extLst>
              <a:ext uri="{FF2B5EF4-FFF2-40B4-BE49-F238E27FC236}">
                <a16:creationId xmlns:a16="http://schemas.microsoft.com/office/drawing/2014/main" id="{83206C37-459F-ABAD-5DDC-D299E86FB2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14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EBB4A-90A7-EEEC-591C-242C80600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65CC5A-6EC6-0EC9-8B06-E6F220234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19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460A5-1096-463A-662D-58846A54A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109976D-FE0E-50FB-B104-147C59DE2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91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B4D8E-B7B2-1686-6115-356855349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3D4168-3B15-C1B5-FB4F-64356560F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20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AF7EF-5D71-FA1B-4E9D-539BF77CE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B9C9CEB-8894-775B-8CDE-8CE87AEFC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1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54B7E-6BD3-A04B-CBE7-B650FE47C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D39A0D8-6257-64AC-EE65-A053F5E23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39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46E5C-C1B4-F70C-426B-1AA7F494E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3FB731-F56B-A67C-BFE6-D9086982E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946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3A2BA-2A59-F6B8-0BFE-D2A8969C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400612B-225E-7B0E-9EE2-B937707BB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5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3CE6C-8F97-1711-698D-9A74C154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15F710F-8ED3-91CE-6D75-D9DD8754B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75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0ECED-E73B-3F3D-DB4A-C2D7AED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BAC980-E3EB-89D7-85AB-CADA54A68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61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CD826-558F-8946-B553-6AE59BE45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A144B22-1CCF-C8B8-7808-542168DD0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87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46DAD-5B23-0CFF-7FE9-1A9F3897C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A6D46F-C977-602D-47A3-088931E90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67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3FC5A-5C40-94C6-DAF4-E2187BBE5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E7DBE82-CFDE-2BA7-BBED-6D312B931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69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FDBD0-8085-D63E-1C51-285EB31C3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24DDA5-B50F-CA6B-D529-B5B1E39DB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79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4284D-A098-6FA8-0CE9-1B465CDE5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5A704B-C544-DF7F-F727-E156A61FF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71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75570-F1D8-91C4-D1F6-7D59385EA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A404469-10FD-B8B5-D971-FFF92E745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79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16177-3879-771F-5D07-8EE342576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24960E-4C8A-C7D5-64C7-4A2A0BA0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78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D3049-74BA-FE5A-6A7C-574583338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D22683F-FC88-F4B5-1FE0-7D85DD336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82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EDD37-91F1-14D3-796B-3A7B6C07B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F8F335F-E076-B1B2-F600-4F01BDACF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57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C8A20-9B09-AE55-B14D-7DD00AFA1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852098A-71EC-FCC1-B752-06E8BBAD8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6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80AE-7F59-94A5-2C8B-0C27A0963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A579BB9-199F-334D-A798-822B8719D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75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99B30-083E-3529-C79D-3316E03BC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DDE8E6-B65C-2701-C058-F22202104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19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3267B-56BF-B9E7-CA47-9E5DD0925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E529F9E-5506-5B04-60F6-ADD6C13F3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5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1592A-3FD9-515F-2C3E-7D7B9CB81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25E8A0B-2D21-6832-1232-406DFE4C6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1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DB589-9428-71E7-B818-BB530A4C0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C3B40EF-BD8E-E4EC-F92F-5CBCC8A2E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54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4FA6-8CC4-CC9F-C2EE-709ED40E5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49BECCC-A477-B2BC-95AB-00A1DF067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753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2024-11-28T20:10:58Z</dcterms:created>
  <dcterms:modified xsi:type="dcterms:W3CDTF">2024-11-29T14:50:37Z</dcterms:modified>
</cp:coreProperties>
</file>