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52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EA48DB-32C3-7184-0DD5-5D803F8054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4072445-BE7F-22B2-CFE2-EE0E01A1A8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1F97161-F9B7-D28E-DBCB-FD5E84D4D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A4D5C-5FC1-48E7-88B4-2A6891AC9B4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25F17EC-2C08-65A0-27A9-E36DB703A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BB49E89-4342-F165-734C-F639CDD1F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9F073-6625-48D3-93A8-22FC45E5E6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5147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8FEF6B-189B-CF19-1A59-65EA32112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E803848-B9FC-204C-430E-3390050889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D6B7359-672D-ED11-5AA2-BF4157B46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A4D5C-5FC1-48E7-88B4-2A6891AC9B4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F4FB335-8C5A-395F-F806-516C9F93C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57AECAD-6B93-329A-8339-E5A07C1A5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9F073-6625-48D3-93A8-22FC45E5E6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7734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96DEA64-5738-E558-C92F-5C0E93E697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9270C94-8F95-1D41-5F51-9C6BC704E3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CA8F7EE-5ED4-8F76-A6AD-5142F95F4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A4D5C-5FC1-48E7-88B4-2A6891AC9B4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638D98E-30AF-01C9-5AEE-14B314C44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9092F8C-93AE-DF32-0C09-B4A59C9F7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9F073-6625-48D3-93A8-22FC45E5E6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2645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3E9BAB-1B31-C3FA-D9D5-9A0D369CF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FEE31F2-6D53-B230-EFEE-FE7E6B3A4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8186F56-1320-81D3-18D3-CBE06C657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A4D5C-5FC1-48E7-88B4-2A6891AC9B4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69B5A81-AC29-B077-CC20-77C686720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083F807-6C26-644A-B37C-D1652AA56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9F073-6625-48D3-93A8-22FC45E5E6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598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8490C1-0C2F-2AC4-43EB-52538E7CC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B7E83FE-57B4-7C9A-0665-E44ABDD6AD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C123F65-DEF0-A5D4-40FE-BE877AACA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A4D5C-5FC1-48E7-88B4-2A6891AC9B4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353A12-7F41-1CA9-8858-485015766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31AA430-6447-D36F-2B36-3646420B4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9F073-6625-48D3-93A8-22FC45E5E6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0959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88D3F6-627F-DDA2-9C3F-BEFBDD015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3A85AE0-D149-3694-3638-047383B6F0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87F59CA-F8B3-7963-ACC9-6983D1A261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618C714-93D5-2012-4B7C-5BB00BBA7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A4D5C-5FC1-48E7-88B4-2A6891AC9B4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091F96C-121D-845E-591D-A7099AE34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2EC6C43-A712-888A-9363-F6B047366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9F073-6625-48D3-93A8-22FC45E5E6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803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BE998B-AE6D-D481-5A4A-9205BE0CC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89F9A1E-1C66-EC5D-DFE3-CFCD173E49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869F5B8-A5F4-88A7-8A16-7BEAB616AA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C38A6B6-9346-CD69-228C-9539076BFA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0FE457B-616D-3594-8E6E-AA95D0891E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11792D3-BA43-435B-D9E8-BBFE893DA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A4D5C-5FC1-48E7-88B4-2A6891AC9B4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1EB4985-1FCF-F470-EE2B-64877FC28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4AA921C-CBC9-0F32-8856-8D53D8497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9F073-6625-48D3-93A8-22FC45E5E6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3894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4DBC12-9784-77E1-5D9C-28CB5DFC5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AF23477-5C73-1EF2-B22B-136E6E4DF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A4D5C-5FC1-48E7-88B4-2A6891AC9B4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18CA54C3-1C12-5F3E-A4AA-A78CF46B0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C6F0FB5-4EDC-2464-7238-3C17D2C84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9F073-6625-48D3-93A8-22FC45E5E6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1762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8E88976-5B8C-5474-19DA-1E7ECC823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A4D5C-5FC1-48E7-88B4-2A6891AC9B4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4A09CC8-635B-42E7-78C7-BDD44FDC0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9A34C86-2DA2-8BDC-6330-D1A762EC8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9F073-6625-48D3-93A8-22FC45E5E6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7941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673CE6-EED0-2196-E37F-E7C86100C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E575E29-E593-91AD-6E3F-FEA67AB05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61B4E84-245B-C578-2E0F-4699B17EBA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F4A2304-82F6-1ECA-9D2A-AC8444C88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A4D5C-5FC1-48E7-88B4-2A6891AC9B4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27BE3D5-6A2D-B533-35FF-091689EF0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55B4873-300D-10B5-F7B7-2ABA9E958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9F073-6625-48D3-93A8-22FC45E5E6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3572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0D3779-A0F5-220B-1B5B-71FB6094E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18514E0-F16D-40A1-306B-876CBDCB11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BBA4D52-75C9-E8E7-D31D-24709C2F75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748DCDA-22A8-AD21-5905-75C371523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A4D5C-5FC1-48E7-88B4-2A6891AC9B4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57C36E7-0C3E-E3BE-0CC3-DB9799148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9B3D846-CFEC-50D3-F04A-3306DA638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9F073-6625-48D3-93A8-22FC45E5E6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277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D45353B-6330-6253-6D16-CBA508F43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25F0E0D-C862-2832-045A-C88F9B4409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F9F3D7A-DA44-A4A6-48A7-5A9A2F2786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A4D5C-5FC1-48E7-88B4-2A6891AC9B4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75569B-B945-1B1B-C1FB-C9DF47650C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8BF7CC7-9EDD-16BB-8314-5953150A3B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9F073-6625-48D3-93A8-22FC45E5E6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5391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6339026-B2EA-3845-EEBB-C6B546F8A3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09">
            <a:hlinkClick r:id="" action="ppaction://media"/>
            <a:extLst>
              <a:ext uri="{FF2B5EF4-FFF2-40B4-BE49-F238E27FC236}">
                <a16:creationId xmlns:a16="http://schemas.microsoft.com/office/drawing/2014/main" id="{875703E8-3C71-025B-173A-93170C2A031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92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024E47-5C26-9D00-BA3A-0D21E9718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CE5908-CBC9-B0F1-2775-4ADE03D33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74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72AB2-942C-D65E-F6FF-E4915C857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C44C9AF-8D61-6630-68B6-DCFA13F52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238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74A18D-F432-73EA-FBDF-949FDC24F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7B56310-2D0D-5A5F-90A5-67A0CDEDD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834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079B3-E956-AA99-B1D2-480F5AB6D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0EC4A84-B1DB-0B6B-1EF2-878087ECD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547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AD220-A8CF-86C3-A417-51F8F79D0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7344A5B-C8D6-3853-9111-445071CA5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595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FAC8D-FF48-29E3-8ABC-6D86F7FD9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C15B682-4587-FB8A-38C0-295FEC55C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2861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4F6CD1-0DEB-66C4-55A1-4436B56BB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6C11EA7-1324-7541-AC9A-C4D8C2E83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722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57EDC-11E0-B1F8-BE63-1A257B969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1F0969B-643F-6033-BACA-FFC516968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0515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1CDD3-6782-AE7F-9B7B-32FC92918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66AA7F6-5453-456A-B30A-119EFAE98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93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8EB85D-D30B-1FBF-58BD-D97485071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60285A0-C6BD-41DC-BAB3-C95548E3F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31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C3748-BD65-2090-100C-F8CC830E9A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716A798-8127-AC0F-4E36-4877C9C8F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54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2BEA5-EFF2-4DD6-021A-647997BA3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746C478-CB5F-5C22-0D08-1A52D64C9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1351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52ACFF-7B2D-7EC3-1309-7EF9AFB86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EB144FD-DD7A-B98C-4281-54F0F203F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481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3713A-25F1-79A3-43AF-78A50293F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B8B8E6D-7EC4-8D9E-0ED7-D069F7BA7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7389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7B04D-9142-AB09-4A31-094217E02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E84F74A-1CEA-C577-4AF1-6BACE480E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684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0A2F4-A2D1-85A8-48EC-396872BB37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3B00C40-1D34-0DC7-722E-17F57CDD6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552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53003-1935-EF05-C281-094809259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363E7F3-6A56-3F4C-DC0C-9848204F0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158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7F13F-DD83-2579-BADC-98504016E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E2F3FCA-CE06-938B-DADE-302548894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48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BAF43-265C-A65F-428C-39FA4F3D3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FA9AB94-9C22-95D1-83C3-51C064336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872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09489-3085-F521-4A92-99E8F4EBA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19826B-61DE-781B-7C7F-793B792D2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577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28523-D308-5F8A-4337-D396127B2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0DE135E-B812-8EC7-A0DA-DC7C9A668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75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0A2DF-72F2-CD7E-8D4B-0DDD3C173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1295A4B-03CE-AF9C-A3F8-A5C975661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6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ACC3B-714F-23DB-5555-F3B8C65D1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4B4DCB2-9435-D468-B58A-B17FFD896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057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24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2024-11-28T20:02:06Z</dcterms:created>
  <dcterms:modified xsi:type="dcterms:W3CDTF">2024-11-29T14:50:03Z</dcterms:modified>
</cp:coreProperties>
</file>