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-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090419-0EDD-B159-FB52-EF09A09388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C334736-932D-05D8-78C1-494AA03558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BAD4456-F41E-793C-DCD0-AF8299E19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A9B6F-7F9B-437F-B3F7-8C7471DAC55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20DE6BB-FD19-EB51-CC05-CED079898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9F3A239-A844-1698-41E7-5A465776A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2407E-6F74-482F-A68C-8D4BF9AE5B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5592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07FF2E-0957-3CE7-FCC0-EBE279274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226836C-98F0-3D0D-53F6-C37EB10DD2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83D952F-B091-9725-C063-25072AF2B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A9B6F-7F9B-437F-B3F7-8C7471DAC55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44D62C1-EF8C-5743-39E9-9B089C757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9F5D717-AB16-DB40-3325-05B62B852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2407E-6F74-482F-A68C-8D4BF9AE5B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4174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E4E0321-7091-1DB6-5F38-9E2F3B2971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C5CFF96-B7E5-24A3-7CDC-98D6DB59EB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0C59A6-B0BB-D743-F0F1-37C0FA766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A9B6F-7F9B-437F-B3F7-8C7471DAC55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8F62209-6722-C6C6-18D5-B5357179C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69D2882-4A12-B24A-D753-803214B99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2407E-6F74-482F-A68C-8D4BF9AE5B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0257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C93F1A-4E28-FE2F-A258-6E525F5C15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4DDD868-9EF3-305E-3691-ACF4065FB7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5411D65-E94D-BD01-823C-162107A6C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A9B6F-7F9B-437F-B3F7-8C7471DAC55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B29514F-C246-05E3-AF71-669CA941F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B4524D-2BEF-7615-231D-49B73940F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2407E-6F74-482F-A68C-8D4BF9AE5B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4195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B237FD-85CC-9D8A-5C09-A7DB93DC4F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275E4AA-9576-8D59-D04B-240015C10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B1A0598-7C2E-C9AD-65A2-8C72CA3E9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A9B6F-7F9B-437F-B3F7-8C7471DAC55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ED241CE-0818-8DE3-46D7-85496A002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EEBB399-FA03-FB05-1412-1C4E1B70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2407E-6F74-482F-A68C-8D4BF9AE5B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3973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EE0D36-0532-EC64-0C5C-6C4E98435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6F1D33F-3BB6-8FAF-2FB9-D73F7E4218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7C9A479-4FF4-DC86-0A29-A05F68918F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00A8648-30B9-506D-1805-8193D4843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A9B6F-7F9B-437F-B3F7-8C7471DAC55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9142D7F-B524-FE6A-6EDA-90D16BB15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8CEC16D-5D43-3E7C-1C7B-6F02BC3F5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2407E-6F74-482F-A68C-8D4BF9AE5B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7228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F30451-2ADE-F862-D0AD-C0A0B8379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D8375C3-3EFA-1401-CE0F-397C1DAAB0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EBB5181-FD91-A631-A512-8203623D35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E1A81DF-8EE2-4903-58A2-FB5C73A1A1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0D9C178-A638-90F2-BF44-35F0900845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24A330DE-5A78-9DD9-F5FB-27F919DFA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A9B6F-7F9B-437F-B3F7-8C7471DAC55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3C35EAF1-9F90-4F14-9884-B29CAD187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5E64212-6A08-9699-86E4-C64C8D486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2407E-6F74-482F-A68C-8D4BF9AE5B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07211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BF8795-4BB2-EDDF-F61B-F8A79A37D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C992F97-7000-CE66-FE86-DAC52A312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A9B6F-7F9B-437F-B3F7-8C7471DAC55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249D37C-8540-EE08-1468-2D7D19D50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218F0F1-FA33-69C8-B946-259DC5747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2407E-6F74-482F-A68C-8D4BF9AE5B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4231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7657ACE-AE53-7287-990B-6A608D054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A9B6F-7F9B-437F-B3F7-8C7471DAC55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67D04091-C43F-A0B8-B806-7BD182131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11CDF3B-FC5E-9D82-E88C-75DE52D3B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2407E-6F74-482F-A68C-8D4BF9AE5B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45622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401C60-2E3C-8E8E-F997-8FC2C710B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50E5613-5038-DB38-C2AB-7942EB049C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5ACCF36-CF72-F17F-F544-0526AEFFF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234354D-C9ED-4ECE-A9D2-3BB754D20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A9B6F-7F9B-437F-B3F7-8C7471DAC55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F4B81BF-E648-3995-44D3-083763730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CC36B6F-9DC5-B842-E430-A708CC7AC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2407E-6F74-482F-A68C-8D4BF9AE5B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8381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4398EC-640A-8AAD-C0B3-337EE6ECB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188F4C86-3423-DE74-D76F-0AAF67A582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9E022FF-16E1-7DE9-7736-A9163E2333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332F2F0-51BB-A37E-8ACB-D7F826A3C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A9B6F-7F9B-437F-B3F7-8C7471DAC55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0960C2F-B137-1E56-9584-40D39168B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2618ED4-CDE2-0AA3-39E7-51480D230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2407E-6F74-482F-A68C-8D4BF9AE5B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279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6490B2B-80DB-5158-6146-D55610E08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44D92CF-A7F2-ACED-BFF5-E59CF3145E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3B3F9F5-6711-5B56-9581-D8FBF25582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A9B6F-7F9B-437F-B3F7-8C7471DAC55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81293F3-93BA-8ADF-6BD1-442B040CDD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E9BDAEA-F4B2-A399-F60D-DE1DFE5659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2407E-6F74-482F-A68C-8D4BF9AE5B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5337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28C157EE-A15B-F4F0-11E0-3F41847741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07">
            <a:hlinkClick r:id="" action="ppaction://media"/>
            <a:extLst>
              <a:ext uri="{FF2B5EF4-FFF2-40B4-BE49-F238E27FC236}">
                <a16:creationId xmlns:a16="http://schemas.microsoft.com/office/drawing/2014/main" id="{D7A59554-1527-46A4-3FCE-F0FBA0C1E59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27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80420-0483-5AB2-C068-4BC7626018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87CBE24-5011-A48A-8937-E9D088E5F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1419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A2DD17-4AFB-496D-73BE-C1295D3670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88F1C7A-D74D-1D49-C1C0-FD6290EDD5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2435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E97931-2BBF-4958-0177-918341ACFB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6835C45-F861-7D5B-3B69-4E918EE84C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1142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72928E-FE7D-2D00-7A24-D2CD8CCD43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02C4B7F-4880-D2EE-DD57-5CA34D34CA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4518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1B3280-44E7-2CD4-8590-90798385F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F17CD3B-6968-4495-4465-B4EAAA712D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6596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E0FFF-2400-2E91-CD82-E8E5DEE65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8A7E55E-981D-1D3A-6C13-EA04A19D91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4479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0C57F8-E331-916E-4476-02C884BB4C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8D8C372-D4D2-34BF-34D6-DC9DCFCE7C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43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A84107-D9BA-4617-CC09-550549A771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34B8EFB-8B8E-A98C-8BBA-D484F65E2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311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F5C4B5-4FBD-5D7F-7080-92EFABF75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3237B63-4353-2EDA-18FC-F6A0566B44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632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619EAB-2865-6E50-7EBC-978E8E73BD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FEA9F0E-BDA3-5F85-A9DC-1BE989378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844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831D48-9E98-E1B5-A7A0-D3572F4BBD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D9DE28C-14CC-D7EB-AA20-24AA9F0CA9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617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B14F6F-9803-3A9D-2823-05A7F6F08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2628A45-1604-BF8D-2B14-A0129B285F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578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BC9DC9-3AE9-A77A-D068-2C4BE0572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F8ECFFE-6879-73CE-4A9E-68C3A3508A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199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98202F-ED66-CB12-8057-D2BC206ADD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39BB583-8027-AC0E-D0D8-710B551FD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748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B90E8B-4E96-D3D3-6E99-1FE23AEC6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6B553B9-3083-F6B1-1414-ECDFFEBC8C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1582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16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2024-11-28T19:51:01Z</dcterms:created>
  <dcterms:modified xsi:type="dcterms:W3CDTF">2024-11-29T14:48:49Z</dcterms:modified>
</cp:coreProperties>
</file>