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F6D3E7-6CBB-43C0-A65E-B8B24FC92D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4E02826-02D7-FBCC-A84B-88920F78E2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0760A17-5ED3-A9C7-2CED-736C2B8AA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3F1916C-3006-09F0-E920-484C3F99A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2E7449E-A268-A0F9-765A-78AA4C9ED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7517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D4A33-DBF7-C48E-C245-D8227564C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8A3B6F2-E55E-5CF3-7D53-2F154FCAB3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2443B99-51CE-EB9F-8442-B448F519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D8E6B01-B95A-966A-F0E6-EAD8EEA4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3F09BB1-B2DB-43E5-FA79-9B96B3DE3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1684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5AB20A9-AAEA-9FA0-1F0F-30F978C455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248EC0-19AD-55CB-8EE7-787BC3118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BEB16D1-FE20-5354-4AD6-8E14D0047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7F1E943-AE7B-F7B1-6FBE-D6CAE54C9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D27F0-7C90-77E4-37C0-FAA836E98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180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88DECA-D975-99D0-3FD0-10BF614B7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6C9F039-7E38-04F5-D28F-4BE8FCFB34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38AEF92-7D85-9A0C-332E-3A7AF8538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86F74F-DB4C-8D90-F05A-A29966CEB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4185703-322B-82DB-B8EA-4D3D5741A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1784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166228-6456-CECE-C1E8-E4A7B67C8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0D6B602-5156-C171-6B01-555B6878D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C55AE5B-182E-3356-99E0-40ACB45BD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67B0FB6-1A91-9074-3A23-838816C63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C3A76FE-EC0F-3B29-4CF0-DF92C5562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0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031254-6CD3-5838-E56B-AE1AF171B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EF6BAA0-ECF3-F984-C51B-B3B469ED9C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B154F86-41EF-1DAC-BD9E-F298464505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183121B-D554-BC43-54DF-AFB55AC32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5EB56ED-5B4B-9E17-689B-F34F7490B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B13A91B-E56D-D9B7-11B4-5A53A3145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1025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9AE023-F9C9-4550-C24F-2052F15A5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966490B-1EEC-FE7C-CBA8-0DA2D4C663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F4EDBC4-8609-92F7-9973-320D5E5B30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63A9FA1-7736-F231-2523-68F86E1683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B2CE4C2-E1E4-0B38-29C5-CE7E784A97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2E1D7B8-5670-41D6-7C75-056F913CA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E172527-AE9D-ACAB-D639-28E41D43B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1865ADB-56BB-AE18-095A-57BA0EEFE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8739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32AF24-2834-D921-402E-5BF8CC3AA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C78A41E-0597-7588-9929-65F1623EF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6560C8A-5FBF-D35C-2CC2-A6D7EE00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1E36752-4D49-9D05-F836-9CE774102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0449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9A725E1-18F5-F5BE-53F6-83094F5BF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B9AFFA0-BF5E-D2AD-2864-F9AB08CAD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4C64E1E-034E-BEF9-B84E-A987B426B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0440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69A3D2-5D02-BCB2-AE67-DA956828E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9E30068-7BE4-7258-2F84-998688F84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C5A8C28-57A0-57B1-E8A9-01A2E1DA8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273A7F4-B863-93A5-7888-97759F863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DD340A1-6022-240D-7DE7-1011622FF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E535265-7025-73ED-9848-2F269083E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8826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130D1C-C6E4-7D5B-5C77-23810E44D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F57FE0F-A8E0-10F1-F26B-4E9B57D0D3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2F27046-D926-FB67-2F77-EB8395927A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1C40595-64AB-15D4-3BD2-B5A54270A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9537E40-EB11-4F57-A775-80E9BD6B4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92922B3-3D90-3F79-3F88-56160C829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756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3031DC8-988C-09C6-B934-81FD0C634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43080AA-3BB1-D990-363F-15B8563DC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C9E9E94-F42C-880B-CDB3-D4631CDE98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C15DE-3BC7-4E69-8843-BA179B7C8AD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5BB7394-4E27-5D75-9970-169C47745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4BADA31-BCEE-C629-AE0D-DE0652D35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42B3D-6A26-441C-AFE4-CBF4133ED4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7785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1496874-94DD-759B-CB59-F3ADD4998B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6">
            <a:hlinkClick r:id="" action="ppaction://media"/>
            <a:extLst>
              <a:ext uri="{FF2B5EF4-FFF2-40B4-BE49-F238E27FC236}">
                <a16:creationId xmlns:a16="http://schemas.microsoft.com/office/drawing/2014/main" id="{83F83229-5736-5162-FDAE-FF32434C78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4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16713-040E-D8E4-B7FC-AB45A7C2C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12E47DE-0C33-0699-1096-3DEB72254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62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EBD2B-4779-9082-5411-F91E48595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B524C82-23C6-197D-61E1-88F6F65CE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39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457A5-4EEF-2882-C9B4-206534243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30A6979-2A90-3E93-4C19-EAB5EC595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00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E247F-5C09-E73C-799B-03FD1F045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20D838-DE7D-8D01-F98E-4568BBA41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939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9FE74-3DFF-9146-CFF4-893B379DB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532DFE2-CBE5-EE5F-822B-5A5611D32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07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65CC8-C14A-D4DB-F7A8-3EA0074AE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856DE43-5D1D-38DF-11A6-0825D709D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86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F8976-5A4D-7CDB-71A9-AEAD71AD7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8806008-FBA7-7678-7566-42E539F97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18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40841-AB48-B0F7-0484-3C4D88B7B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EB1D628-0ECA-F057-6343-C70FEE24F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17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CDEE5-0880-CFBF-0CBF-6ACAFB577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F5297A4-92D6-B1D0-738E-B18E851D0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988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4C96D-2056-362B-EC36-3DE5C7F14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7A90A3A-F988-7671-8E9E-1DB4AE5640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368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E211E-47CB-5E42-4A66-EEC2EEAED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2B5F894-AB61-3960-F77A-79E4BC9C6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92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30509-3228-C07D-58D2-FC3CD4FDC7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49F02F2-DDBF-5146-ADE6-1F13BAE93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110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18B2A-0292-2B6F-3DF0-8CDD13897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B1B2F62-68DA-9DB0-EE82-A8CB7A551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10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A4F9D-CCC7-8919-6B2D-94442A43C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D008FA3-B7BD-E0EF-CDEE-60CBA2364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63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29201-1F77-D176-23E0-6A18B141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50E6DF0-00F5-F63B-A695-66C8D9DAA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748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EB455-2BF3-207D-CC79-2CEACB4CD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3332175-F6B0-D80F-ADAF-F434335A8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830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17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2024-11-28T19:47:39Z</dcterms:created>
  <dcterms:modified xsi:type="dcterms:W3CDTF">2024-11-29T14:48:16Z</dcterms:modified>
</cp:coreProperties>
</file>