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4660"/>
  </p:normalViewPr>
  <p:slideViewPr>
    <p:cSldViewPr snapToGrid="0" showGuides="1">
      <p:cViewPr varScale="1">
        <p:scale>
          <a:sx n="104" d="100"/>
          <a:sy n="104" d="100"/>
        </p:scale>
        <p:origin x="732" y="35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D51E8AF-EBB2-EDF1-0182-08A3AF6B44B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8D30EC45-6355-B030-2FBA-D00365FF404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B45CEE3F-4009-59E8-0DDC-DCAAA7B687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F3C771-534A-42A9-857D-E86D8DE473FF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3C2F9930-C2E3-F2D6-E8B5-EDCACC08FB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084FFA40-B4EE-14AD-D289-A0A25BE782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3D462E-60E5-4568-B4DA-0832A235127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7899261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9796354-F84C-9CB4-2761-084C5BCAF4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294EE740-5F80-AC89-C674-447BC85FE9C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5FA70E64-10B7-1C4A-789B-C44630BA3E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F3C771-534A-42A9-857D-E86D8DE473FF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A340220C-3345-7F33-717D-B941316281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A3B57792-244D-1541-3A63-FB00AFD96D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3D462E-60E5-4568-B4DA-0832A235127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747337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70D3F8C1-DC48-C7B3-15F4-217DA12E2E5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86F357EA-BFDB-414D-5CEC-5B6FA75DC82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FA37E1CA-1B97-A78F-91C0-BE4D0931D3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F3C771-534A-42A9-857D-E86D8DE473FF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F14616FF-C12C-0FC5-2B1C-BF2912EEFB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9187E2D9-148D-B197-7D32-C182022B8D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3D462E-60E5-4568-B4DA-0832A235127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823529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084CEE8-79F0-9665-5419-78C80654C1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0E3E5565-B478-571E-AD0C-4CBD25BAFA6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4CD58C1F-C506-65CC-EDA3-C9A41E48CF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F3C771-534A-42A9-857D-E86D8DE473FF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44F6E66F-1DE5-9144-5B11-02D1F7EECC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2AD2AD91-6B2E-9991-677B-42B1235DDD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3D462E-60E5-4568-B4DA-0832A235127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2640836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0113BAF-64AB-F1E4-163A-87B6242D15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F6714EA6-534B-F9F4-15A8-CAF9C9D3BDB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4AE0F571-0118-CE62-357F-D6D9D2802E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F3C771-534A-42A9-857D-E86D8DE473FF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072FAED2-F48E-6833-E075-92DD115C1E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0347AFD9-BE39-42A8-359D-2334D77C53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3D462E-60E5-4568-B4DA-0832A235127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6277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CDCFF54-E7CA-16E1-A411-A1CAF176F6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D80173A4-0370-E87D-449B-4870DE670D5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1B1F34ED-FAE5-BB2C-8251-DCC1D3EFB4C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CE371FF7-9585-9626-8DBD-C2B74F7F7E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F3C771-534A-42A9-857D-E86D8DE473FF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7CDA6635-5B75-B4C1-1B66-84F087B54F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9361EB3B-5C18-5533-CE13-18A4802A10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3D462E-60E5-4568-B4DA-0832A235127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8174712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E388CF2-9085-FF80-4596-17841C7FEC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F365972E-217C-E10A-4DBF-D8B902F427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C194A5A7-7BDB-1DC3-6908-01F26989BCB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5C6CAE7E-3AF8-15DD-C6B4-8C857576890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4513B335-8D1A-A7A9-040E-F19EEFE2E91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94480E3C-C318-DEA6-EED0-14E387EB34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F3C771-534A-42A9-857D-E86D8DE473FF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D20B9574-3217-E694-7C88-0F64488A40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CCFB86A9-3B6B-2ABB-6BDD-DE03DC3C8C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3D462E-60E5-4568-B4DA-0832A235127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8490943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2DD433D-4EA0-2EE6-9E73-5E52180638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C37C5BEF-1ED6-0F1C-656F-50AEAFE2B8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F3C771-534A-42A9-857D-E86D8DE473FF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133F5072-6943-5181-EEE3-85A27E4FC5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B86AA6BA-74DA-A889-4F67-722EB3136C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3D462E-60E5-4568-B4DA-0832A235127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6117781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091BFCEE-0417-644D-2E4A-3269C79EF1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F3C771-534A-42A9-857D-E86D8DE473FF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375DE581-413D-CAD7-0B52-D28D767CCC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BC02A855-C771-F243-5A6D-989E27F532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3D462E-60E5-4568-B4DA-0832A235127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1779581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434ABB4-3F4A-26D8-6B75-8F2F0F4117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C2C32799-02CA-B028-6337-0684F722C3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B5F80E8E-9EC7-4E94-9049-30131AE3C77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E8EA8938-97AF-04C6-E6F2-CDA4B2E2CA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F3C771-534A-42A9-857D-E86D8DE473FF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5FFC7035-9864-46F7-9675-749FC87BD8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75B95DEF-6956-7CD8-4785-7A98219D7B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3D462E-60E5-4568-B4DA-0832A235127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44362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7781773-2C94-A877-71AB-D66602AA00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614A1B9D-E363-0DA5-EC50-B48662D1D51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5D9084FB-2836-B2D4-DD91-B0BB3FCB104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B1A602FF-4B6B-0A52-FFE2-3D3C1D7D3A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F3C771-534A-42A9-857D-E86D8DE473FF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DC2F317B-D36E-8059-D141-9382982A3F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D4722BCE-37EB-A2FE-D103-DB88BF5635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3D462E-60E5-4568-B4DA-0832A235127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4279362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0ABA67B6-56F9-80C7-DC4C-21901C18C9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25FA1BB1-FB54-01BB-BDB5-17456B4CAAD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6626C294-AE6D-E404-A83E-B5B42BFD326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F3C771-534A-42A9-857D-E86D8DE473FF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0B688638-EC2F-4D57-3CE4-39FA8EB473A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61C30B72-6B08-C9B1-DC3B-6617F7399AD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3D462E-60E5-4568-B4DA-0832A235127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5178878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F448D6C3-4C9B-A4F2-1D1A-835418F51C9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05">
            <a:hlinkClick r:id="" action="ppaction://media"/>
            <a:extLst>
              <a:ext uri="{FF2B5EF4-FFF2-40B4-BE49-F238E27FC236}">
                <a16:creationId xmlns:a16="http://schemas.microsoft.com/office/drawing/2014/main" id="{57417DAD-5E91-0EDB-25DC-7EB3D27213C7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994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81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8F19FD-77E4-7868-505E-DF35074956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2D8D433F-F0AC-4661-5E70-3F0DE1E6FD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625590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7594A2A-70A6-8093-0CAC-8E8B1158E0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D3FAABF6-7B9E-BE09-C276-DD047BF513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443241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A45AC0-458F-0B9E-C3BC-382FAA7A7A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1A386B84-A367-1F66-21A5-0FA1037E75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932469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9690D6-8429-0701-31E0-B62F831B23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7EAF80FE-F1D7-1AEE-6C8C-4E31E4EF96A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985811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4A1034-25C9-7F23-032B-24FB0B3379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7E296FF3-DDC1-2E8E-A781-89E14D5D31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856248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96DF33-F266-75C6-FFD0-2540BAA2D9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7992534D-4E74-50D4-4919-F56A556860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429631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C27F4A-F389-68F5-9E29-990C9D9D30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CED7B687-94C8-F49D-8572-0166D89FA1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202389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BD73C0-F1F2-123A-9BBA-5B407EBE40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6DAB0D78-7280-314D-34ED-547309C384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964050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BEC815-5FAD-11A0-B00A-C97479BD2D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BCC8755B-6C0C-E315-CD31-2E098BD6FB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06423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5B8ED14-BCE7-8532-A6F9-0EB46E1B9E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66E1A13D-A5E9-4F01-F47A-A6DFBA0D08D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0057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ECD7E2-A98B-76DA-4AE1-7FC47A86CE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EE105AE7-B911-E592-9EB9-F47FCCB587B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49451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66A17D-E293-44B7-BA0F-12F6F1CF31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E5191073-1CAE-3CB8-E67C-E09CE3BCFA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03716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6977A2D-A636-5455-9B1B-2908DC7324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EC88818B-1F4E-957B-3E2F-ECE83CE507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73710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E0CDC0-3643-DC7A-5148-D2B713B3CF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3965F309-69F0-F0B1-7B83-605736B3A7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95088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D0DC14E-B054-D4ED-23E8-1B5544BF00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E4686921-E3BC-3360-6FD9-24571EF18F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79541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F95C53E-55E4-09F5-1FC8-4CB075EDC5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C09A65CA-6F9F-8FB1-D537-886A8ED7C1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866689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75FBE84-A9CF-1754-DA7A-C7D50E08EB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5EB733C9-3808-965D-C2DC-666C8DBD63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4163522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Widescreen</PresentationFormat>
  <Paragraphs>0</Paragraphs>
  <Slides>18</Slides>
  <Notes>0</Notes>
  <HiddenSlides>0</HiddenSlides>
  <MMClips>1</MMClips>
  <ScaleCrop>false</ScaleCrop>
  <HeadingPairs>
    <vt:vector size="6" baseType="variant">
      <vt:variant>
        <vt:lpstr>Fontes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18</vt:i4>
      </vt:variant>
    </vt:vector>
  </HeadingPairs>
  <TitlesOfParts>
    <vt:vector size="22" baseType="lpstr">
      <vt:lpstr>Arial</vt:lpstr>
      <vt:lpstr>Calibri</vt:lpstr>
      <vt:lpstr>Calibri Light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luis guilherme</dc:creator>
  <cp:lastModifiedBy>luis guilherme</cp:lastModifiedBy>
  <cp:revision>3</cp:revision>
  <dcterms:created xsi:type="dcterms:W3CDTF">2024-11-28T19:45:41Z</dcterms:created>
  <dcterms:modified xsi:type="dcterms:W3CDTF">2024-11-29T14:47:13Z</dcterms:modified>
</cp:coreProperties>
</file>