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852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2E7F3-28D0-4872-AE92-063AE8F3517D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69B8D7-805E-4095-B5CD-5F20CAA4D34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7673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9B8D7-805E-4095-B5CD-5F20CAA4D346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7321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DAE5D8-9093-802A-3DF9-29069EBA52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B9B56F2-7EC8-2955-4655-1C78137FEC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FBCA38E-2412-97D4-4CF7-9750087F4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DF6AD-456A-4687-8773-109D1228340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B175570-F8B2-36BC-33F9-ED1DF37CA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6655653-DF82-A680-22A6-0EAC352AE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30F2-3386-41A9-A145-954BF4CDF55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608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F47057-B9F4-DF42-8C1C-CB2452357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25220D6-726D-211E-9EB8-48BDF8AC7C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5A27BFE-9C3A-ED46-277B-3BCF56DD0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DF6AD-456A-4687-8773-109D1228340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324D8E2-7199-0A06-5867-6E5E6D762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F8A7104-98A3-32A4-154E-81DBFDAE2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30F2-3386-41A9-A145-954BF4CDF55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1579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5F9FA7C-190A-A608-F12C-0027B4B5CF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86FF44F-849D-DF99-7405-42696A2520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577D0A1-33B3-4AB4-5E1F-FD13C0951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DF6AD-456A-4687-8773-109D1228340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5C6471A-8457-8AE7-8F0B-604E868D8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33B0066-9B57-C470-1C5B-B1DDE5D1A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30F2-3386-41A9-A145-954BF4CDF55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7027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B14EA9-B3F2-5A1D-828A-83FEAF335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7F76800-9669-0C2D-C22E-949CC9CB0E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1F085F5-4A16-A18E-563F-6121097E1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DF6AD-456A-4687-8773-109D1228340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F899D15-828C-B24C-F6C4-DE2065943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F1E1EEE-C1DD-D353-9E6F-C48D03767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30F2-3386-41A9-A145-954BF4CDF55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175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307FAD-3BBC-49CC-A4FF-A52C7C37A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36FC3FF-1A7B-0CF0-30E8-0521BBBEB5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F842769-3D0E-D666-B2F6-91A348E21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DF6AD-456A-4687-8773-109D1228340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0B9CC5E-8F10-F5DC-C6DB-CE4A0DFBB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3C66ABD-02BA-4A71-7C68-907B4BC12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30F2-3386-41A9-A145-954BF4CDF55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5718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A87305-048F-3CB7-CDE7-85BE061A9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95A7060-478A-78EB-0AF5-41CD00A0A4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D92C0B3-59DC-0CEA-565A-C45A59C6A2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2CE5A66-706A-50E3-E1D3-A04F6C456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DF6AD-456A-4687-8773-109D1228340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0914851-647A-EB89-A6CD-B7861D66D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5909FB3-52ED-0670-A6BC-69EB4354B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30F2-3386-41A9-A145-954BF4CDF55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8302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76CAE0-AB00-6D37-A8F6-C9DD3FF39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7F4950B-5912-CCF8-E275-8CCC318B08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C7412CB-DEE9-803F-1866-31683E501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FC8FDE0-4F19-DB2E-8716-64781AB06B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C48BA89F-59FA-76F4-26AD-C71279F8F3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A715EC5-BB69-3B91-283A-E3FEA7D8B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DF6AD-456A-4687-8773-109D1228340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FE821D3-6763-BE5A-5955-0373E7FC8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884623E5-F264-B687-5821-3C6D5E16D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30F2-3386-41A9-A145-954BF4CDF55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701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2E376B-FC4A-43A3-AEF7-779A05830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AE3D3DC-6FCC-7C27-143F-4EEC44EFA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DF6AD-456A-4687-8773-109D1228340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67CEF3E-3FE7-53B2-2480-535F21FB4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35E69B5C-AA42-3F34-B3D1-25092C582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30F2-3386-41A9-A145-954BF4CDF55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4250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1E987CC-743C-0CAE-6B2F-97D42FCCD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DF6AD-456A-4687-8773-109D1228340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D549D88-695B-14D8-8E30-C232FC1A0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A50FE70-4B9D-D2CB-B6E7-E95D5BCE2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30F2-3386-41A9-A145-954BF4CDF55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2823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74FEAC-1452-5EDD-7E48-1288C632E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F61E23E-DF54-ACE3-2859-FD06ABBF70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1C4045E5-FF65-4A88-E7E0-9218832C90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8ECFFB7-52CD-98C4-8078-221FB33F5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DF6AD-456A-4687-8773-109D1228340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CC6C115-8183-E971-0B89-AB8DCB1D2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7F65C82-542A-FF17-99AB-031D856B2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30F2-3386-41A9-A145-954BF4CDF55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2948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9F955-BA57-FA07-2DE5-144990581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44C12F6-02B2-4303-DD75-B2B65121D9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FF1BD8A-ABF1-A06F-CEE7-9B6AD7EF66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660D991-11A5-F092-9FEA-B398A2FCB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DF6AD-456A-4687-8773-109D1228340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D44B0AD-756B-7B84-5F7D-F6C923535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B7A3622-BD0C-D48B-0FEE-A56B6F8A4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30F2-3386-41A9-A145-954BF4CDF55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0268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ECCEA7B4-16E0-EEE9-B4F2-E68AF387E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D1777F0-1821-FD2B-7BDD-FE736A34F9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09A8FEE-17FF-BEAE-0600-36F726261E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DF6AD-456A-4687-8773-109D12283404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D5524E1-CEE7-8CFE-7A98-E78E07DC2D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927E15E-66D8-3B10-2EC2-412A41E5E2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530F2-3386-41A9-A145-954BF4CDF55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1946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D358D4C5-578C-D2DC-54E6-C8ACD432C8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04">
            <a:hlinkClick r:id="" action="ppaction://media"/>
            <a:extLst>
              <a:ext uri="{FF2B5EF4-FFF2-40B4-BE49-F238E27FC236}">
                <a16:creationId xmlns:a16="http://schemas.microsoft.com/office/drawing/2014/main" id="{28683119-182B-EA27-45F6-10BC8CEA971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93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23DDCF-DCAE-0149-8731-16F80B9306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D5939F2-C263-E1D1-21A2-9E8183E832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146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64229-CCCB-8CFB-7F25-30582D638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7EBCE78-41EC-41A1-4B1D-90561E103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166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851BB0-393D-A85B-EF5E-398BC942B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B32CCFF-F58A-B1AC-41C3-6B722D87D8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9369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0892B-C42F-1202-8253-80BC3E5C43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63821AD-7CEB-D4AC-1C99-80F75784E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740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502EE-AC11-BC09-8657-558221AD1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39872E1-9770-1CB3-32DD-853BE80E11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632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AE4BF-D43F-E089-3B86-CE22B1D1C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23B4F7A-B2A3-DA06-3A0C-72DF83FCE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1377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CBF6E-5E3E-79CC-3B61-66C661739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5539B36-CE5F-DE19-C479-187212141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7858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68EF2-8549-27A9-9573-D05E9E59E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8B483F5-F34A-DF6D-87C2-FB4BAD82F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2669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BD3FDA-CDDB-9D65-3E29-21B7617AE9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CB572F1-A7A9-B6DC-0970-C9D0DE06FD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3587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13F246-966D-8A20-0384-3C2331787D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3546A30-956D-0786-48A0-AE418B9457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660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28BE88-96B7-5E5A-73E9-47B6552B8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8EBEB11-5BC4-564F-2DC9-2853998CB0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1939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CFDD9-DF91-7A26-6BBC-49BE658F62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D8E633C-0470-5AF5-59CD-D7D599CD0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5706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D40EFA-5933-C6AA-97D9-EBF3BBB66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4122CCC-D661-316A-3E52-6C5C5476E3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0529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560B4-F05E-2001-B4F6-FBE5D871A2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3008119-38F8-BD4F-F59C-5C4E78D947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2286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5EB5D-6235-ACDA-905F-6C70D7285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95D3734-5C97-5357-973A-19FCE283C2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2792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08DBD-5D74-185F-59DD-ECF227258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6C2F916-491B-F15B-04FE-93665F4472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0907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0D1532-4C56-2437-7810-4264370F87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3DA52C9-5B3C-B296-3D7F-0BD89713D9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436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70A9CD-9EEC-3677-9810-D29A51DD76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E70384D-D70B-2374-CEE9-E568F80DB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749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03606-02BF-EBDD-0813-8204128B9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22E935E-0CC5-C874-711E-729865451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77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8A9938-EA71-3175-6771-7EC019744E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B30A7A2-3BE5-94F5-EDC4-04EE3BD309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54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BC0896-4259-7A29-3214-EA9EACE81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67F722B-559B-1EF4-F6F0-DB0719C525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163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5071C-8C9F-0CBF-DAF6-7EC46827E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55614FC-7670-2C29-A888-76EFF1EB2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706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4FAF37-F14C-F53F-00B9-313580D28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3A14663-BE43-C211-966E-0A67CA3CA3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482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16E154-03C5-2FB4-88FC-560912A0E0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31F0D8D-9CA8-4241-D00A-164A5CC0A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1049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Widescreen</PresentationFormat>
  <Paragraphs>1</Paragraphs>
  <Slides>25</Slides>
  <Notes>1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2024-11-28T19:33:11Z</dcterms:created>
  <dcterms:modified xsi:type="dcterms:W3CDTF">2024-11-29T14:46:36Z</dcterms:modified>
</cp:coreProperties>
</file>