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2EF60A-A45B-5DEF-EAB8-9CCCDDF0CF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70B4492-9A15-1200-0E94-DA8C3FD53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B51D5D-45DD-EAE1-647E-63B309A1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8A9AACB-5147-5290-442C-6511F270E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8BB360-224C-50BD-758B-A2C5CA799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721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0C4FF9-8FE1-D4DB-6524-ED48ECFB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CA0D91-0A5D-5683-AE34-7474CF198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E47037-474A-3A13-EEFA-C8AB248BE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D1965E-2A85-5D58-297D-B1A2F2D43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F6CE2F-FD1D-C60D-FAEA-115770CD8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5509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C9252C1-40CA-266F-1036-7314A8AD74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1AE7C99-08BB-C21F-786B-FA9D1FC367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874FD75-6197-7EC2-B38C-526096C51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BD8ADE-EC88-E3C7-36DE-5DB63BAD8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7DAD56A-26E5-D8F8-B311-5FECB716A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083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B2EB9D-ACE7-0B4D-0F59-C700E4C32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42B33F-76C7-FD6D-161B-8B11A7E54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1A3159E-9D39-CC16-76B9-99E7E54E3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81ACAA9-0263-B3CF-A60C-691E6C62F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9A946E4-B206-230E-FCED-820CAABE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377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97E64-51E5-6892-9849-D44CE56F5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930FDA1-652E-E6B3-7C91-EEFCEEF25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25BD84-27FB-B984-D9F4-80722FB5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62CD99-67AF-F641-C575-600F23314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7FBACC-BD03-ECB0-4904-EEEF94D93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584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EF5E21-B94B-DD73-927B-403FA8D9D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67EC79-C83A-4ADA-5321-36C7968821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5C773E4-F5BF-4809-AA64-13D154432A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7E67D2A-00A7-BD70-7C63-4C37109A1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DD1E565-0C08-EC92-82DC-DBE0A2CF6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0952B7F-7DA9-6B1F-D328-4908AD6AF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618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DF847F-68D6-4FD9-8B05-A7516F1E6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0DE6390-0B2D-274D-D772-2BD3F4968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41377C8-E57D-3C9C-A70B-C5DC0F04D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E9251D8-1F54-8185-AF02-4DA125FE42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062D481-2B52-386F-0A7E-54B4D722CB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0338C0A-A557-4976-5232-62923AD7B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B5A5C4D-CC57-B924-CEB8-E7090236C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1A122F4-AC17-ED7B-2B82-637D99B5E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961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861A31-FD9D-0266-787E-17B5E7F65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78B8242-FF30-8115-35AC-679554504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EA8E7AD-9EAB-CF04-C573-0427A44E6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7584814-EEFE-7D83-1D7D-AA7120014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9879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0C38CE2-F919-8960-1134-9D0FC1F5E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BAF68DF-443C-4119-FD7A-0B3E46E0A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05DD91D-FA93-206A-4778-1003E6F5D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985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C369DC-196A-7846-DE31-341A207CB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FBF380E-F273-692E-00D7-C91AF8415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5B9FA5-3B67-D149-4756-71D71BA58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C2623D-40AE-54C3-0910-6639AA3D4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8FF2A58-885D-CDB1-8B77-9DB81D763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A6422BB-3F48-8C58-63E6-B5EF37E06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5361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06B90-61F3-7093-0D2B-F22EBA4B8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A050E7E-72D6-FA58-63E4-F5F944ADB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558E24E-DD0F-8B36-6A53-E016628268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72A61CF-D6F3-5C5D-36D3-D27C9D97A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871C47E-D9EB-560F-95BF-D527861D1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06BC62-E244-2ECB-6678-F0A8D8D9C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2287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CFD9DD7-A212-93BE-D20F-AAB1089EE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4E5047-EA18-C1B0-F715-E67F1F130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6D33EF-91AF-BDA3-9B21-010B2BF0C3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BE138-7BA8-475A-BD87-3F3A02B5523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51DFCF-E170-F244-9320-4CCD6997A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A88497-EB66-E090-A563-BE76B0A995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A71E0-0EAE-426E-98E8-A988ED4D81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513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2E1837A-038E-0D8E-11D5-7BE2BC86D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03">
            <a:hlinkClick r:id="" action="ppaction://media"/>
            <a:extLst>
              <a:ext uri="{FF2B5EF4-FFF2-40B4-BE49-F238E27FC236}">
                <a16:creationId xmlns:a16="http://schemas.microsoft.com/office/drawing/2014/main" id="{ACFA2D48-E4A0-5029-9651-67FD5BFBA9B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1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9098D-AC47-E249-6413-BE7E1490C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8D032B-B983-7CF5-982C-21FE2BA5F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60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0C6EA-DF50-9290-DBF7-43C6EB261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5983FE-BEBF-FFE8-9562-9828E1030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81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8F0EB-D757-7935-1334-E769D0DD0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E5C64E0-9252-D683-6570-AA2609C2D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59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BD21A-F0BC-8D9D-B11D-EE8696EE8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CEEB55D-9DDC-3060-19CA-6B412D366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49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F6D37-6859-4759-55AE-F1B792781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2B6BA1C-D7B0-B24E-9FBA-A425380C4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08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1F134-49AD-DAB4-3B75-16DE471D8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11A3B2-50F4-426F-8AC2-0E3C21F75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42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17BDB-92B2-8A86-3400-CBA00CF84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9BF263-CCB8-B529-9C4D-157BEEDF1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99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DFE98-6DD6-5CB0-0BE0-1ADD74BAE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3143B3-5D0F-8CE1-A8D3-2442C040A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12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DC9D9-AD92-2F7E-2E6D-FDBD2D769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3DD3E36-B62A-09DE-AC16-7CFCD4D61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94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B09E3-F54E-F2B2-45AC-B43749586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507D1D2-6EEC-266C-CC9F-8B0BF3A7D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57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9867D-E819-2F91-6060-4DC50A22E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3190EB7-70F9-2150-1EB7-8E84DACCA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12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624FB-0416-4F55-610D-052BCFE40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BA5D7B0-30B6-36B2-B863-398FEEC6C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59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05FCC-D672-A616-D0B2-90D501BB1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EDEBB3-7019-765B-E613-8208735F4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1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5A8BD-A4BD-7C45-4253-F56A80475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791D457-07D6-B109-9A5C-0A1FC2CE3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42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B5BC0-7458-DB40-9F5A-E0BB2F68B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B95EED0-3DEF-3D48-CF66-7B427D476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81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97A2E-66C6-9FD0-2924-9DAAD8805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CA606D7-CDCD-2D72-ECA6-5F7FF34D6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540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32B9C-A3D3-B0AF-D937-EF637823E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0FBF8BA-C718-D386-BDCA-D5B4BE7E9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22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32923-B85B-7727-0A22-59E02E07F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093DAF-9408-76F5-77B3-4CB5B8E22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11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06F5B-382B-02A5-8095-785D5F26B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DE5EBA7-9860-78F5-4400-4670EF2F3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62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58C8B-9B08-3E59-75A7-D6F117138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A47A1DD-F164-0FF7-282B-59035DBF9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888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DEF28-F423-6314-28E3-CE117744E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3EEDEB0-63A2-206E-B397-ECE862C51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81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8A217-FA31-7DF1-13EC-9FE4537F0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C5C05C6-23CD-7B5F-5C02-EF5B0E6D7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280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2164D-CE98-A6D7-D095-33428F7D0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F4D381D-41E3-8E39-89E0-939093B77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109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A85B6-5239-3287-676A-D64AC3A71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5EBE389-573D-E882-CD09-9F18AEC98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27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5A8ED-E821-0A3E-90BE-ECEB713C0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6C8F48-027E-F5B2-D453-48ADF327D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949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C4783-14E2-2985-082F-FD54D07D8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D36456-FEB7-F4DB-76A2-606D7BF81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8243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6F18-8177-C118-90D3-07BC4AC67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70B1159-E085-8492-505C-9FB696FD9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66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74E03-6859-D361-D770-7F339EE1B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D22F87-D48C-DC80-5CC6-5FAD344D8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397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D5A27-A4B4-7B79-F998-DD03BA196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5118488-63CD-B3D6-06A7-A2ED41BDF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164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6F51C-31C8-D6C5-1DC0-4AA624B9F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AED5FCA-7041-D784-57E8-ECB6A6521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987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18A0F-F51A-9271-22D0-231B0CCA9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930348D-001E-FB75-3208-15BC2F223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70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12AA7-CFDF-4C8B-7A29-4DD98C3F6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678DF0-4BEB-BC9D-3E67-2FF65EEFA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96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464C4-55BE-6965-55E2-068CCEC79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86E63E0-9990-ABFC-260F-889CC6F51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218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00792-4FD0-42A1-B38E-D863A99FF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E36DDEC-39FF-CE07-7861-D43E21CC1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22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50D62-24DF-F7C9-2B6B-5A65AAB36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84717AB-EBF3-64BA-32FD-68329E2A6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3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D8DFB-B890-8921-63AF-52D1C541F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46F5489-6682-EF3F-C3A5-EE36CCAF2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1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97FFA-9F4E-E8DD-11C3-168F06FC3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F1B7CE9-7E50-3021-3D1A-523BECE55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790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38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2024-11-28T19:28:20Z</dcterms:created>
  <dcterms:modified xsi:type="dcterms:W3CDTF">2024-11-29T14:46:09Z</dcterms:modified>
</cp:coreProperties>
</file>