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3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B9F5E2-7A45-9D6F-2CFC-E18407CAF6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133320-8B53-C1C3-04D6-316E521CFB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505FFE4-D1A5-67B7-3496-730C9F3CF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1739D-CDCC-483C-A11F-16B2CD3F57B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D6FC7E7-B5AB-E107-1858-C620FD872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5F2FBDB-3EB6-F8C0-D269-9873569E7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7DEF-6CCE-4A99-AB40-4588BFE963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0881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765842-7B62-45A5-3A65-14EE4BAD1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F131CBD-EDD3-65CE-FA3C-1DCD6E794B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7451872-AFF2-BE29-AE4A-0B9D49B0B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1739D-CDCC-483C-A11F-16B2CD3F57B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4DADFBE-CBB2-B9A3-0455-6AFB1DD9A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C9EF3AE-DDED-BCB1-A1D1-59F450025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7DEF-6CCE-4A99-AB40-4588BFE963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999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DF7E868-B25C-9994-A574-F5204D054A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B17118A-5ECF-2ACA-AE94-2CFFC80352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9C2D1A1-E52F-20E9-8086-28941BD66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1739D-CDCC-483C-A11F-16B2CD3F57B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6F2E09E-D170-D060-11EB-C1C79ACF63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F976084-5614-71AA-8F5B-76355E55D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7DEF-6CCE-4A99-AB40-4588BFE963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3056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FAA153-8655-6B8B-5456-E1E619CAC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62D41AB-8800-07D4-AB99-D878F64E6D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9A97CDA-9822-4603-22CA-63C8942A6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1739D-CDCC-483C-A11F-16B2CD3F57B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053A4D8-23CA-0644-6F42-E020BD68F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AF88B49-645C-262A-961B-C46F59375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7DEF-6CCE-4A99-AB40-4588BFE963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24029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136211-086F-8D64-F2C1-4F7035CFC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D5F6017-4CFD-0CA4-8B7A-DD1B9FF130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A0F5CC7-D068-4D2A-993C-C573D7EC1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1739D-CDCC-483C-A11F-16B2CD3F57B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562B6CD-8149-A382-BCCF-636FDD1B3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A3327AB-99F0-69CC-A15B-817F6AABB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7DEF-6CCE-4A99-AB40-4588BFE963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586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6ACACF-3483-0506-A350-DB9C07049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187D21E-968D-9DA8-D44C-2F5B347365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D3E89ED-4D31-8A23-A06D-088B00DFEE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C3B7544-5EC3-8026-44E4-6A8989942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1739D-CDCC-483C-A11F-16B2CD3F57B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8AE9930-1ED0-806F-CE9C-4A93299D6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BEE5F62-3A5A-E332-AF8F-2693C455B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7DEF-6CCE-4A99-AB40-4588BFE963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11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8C1521-2EB7-D951-E5B5-04F7DBC0D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F505BE2-DD04-1994-9B63-97D88B79E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9562491-023F-0330-C2A4-894FF80812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559C086E-B774-4BFC-F21D-F330A88DD8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17094B2F-CD84-CC45-5435-A6576B7512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78495745-D8B0-4451-4054-14797EE86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1739D-CDCC-483C-A11F-16B2CD3F57B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81E0CF3-E7A6-2F7F-0704-6068457F6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8560526-508C-D740-6327-6D9EFDC5E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7DEF-6CCE-4A99-AB40-4588BFE963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79427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5310EB-2C1D-3539-130D-DBA2A6468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6A61B3C-B82C-9F1D-6A90-570709CD6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1739D-CDCC-483C-A11F-16B2CD3F57B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20837C1-39F6-15A0-C482-644C4B591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90C155B2-295D-E22F-559C-D124905AA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7DEF-6CCE-4A99-AB40-4588BFE963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4948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7915EC9-8ECA-1130-9FA2-C49E8DBA7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1739D-CDCC-483C-A11F-16B2CD3F57B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6A23CC2-E6E6-86B0-F33C-5423B5190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7467DD8-58BA-BE84-151A-B6069C662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7DEF-6CCE-4A99-AB40-4588BFE963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4462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B4B5B8-9A91-1A6A-7900-233D9AFC1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E21C612-908E-444F-BCFB-CEF4400BE1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862C200-47D5-4EDC-B111-A6679FF024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51A1B5A-1F58-8035-2F8B-8B48A350E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1739D-CDCC-483C-A11F-16B2CD3F57B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7014DF1-EC0A-C8D2-ECD3-3D92C10F0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94799E7-6FA3-C504-ECBF-67C4F1D45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7DEF-6CCE-4A99-AB40-4588BFE963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9542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BE0BC0-BB91-C783-1C87-87216EBBF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82893B4-88A1-CD9B-E517-AA6965DF1F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4F8554A-CF8E-5DBB-C536-84486D24EB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79C8483-0F16-5940-6175-3A4D1032F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1739D-CDCC-483C-A11F-16B2CD3F57B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929D858-EB8A-A1FA-0AE6-364A4193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A9DC236-B3CC-9AE2-C12D-7183B6978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7DEF-6CCE-4A99-AB40-4588BFE963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1396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DEF8A14-EEBF-B244-7C4F-1AEB58967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8701FD7-0884-7592-F16F-1C16F6CBB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B222100-A4FA-4B20-B7C1-C8036F9385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1739D-CDCC-483C-A11F-16B2CD3F57B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EACF91E-19F3-F590-7EE2-A15DD25BD7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2A76960-836F-47AD-63DB-18E92E3A5D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D7DEF-6CCE-4A99-AB40-4588BFE963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13556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B7A3B7D-722A-D4B3-0DB8-3CBA35D63B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02">
            <a:hlinkClick r:id="" action="ppaction://media"/>
            <a:extLst>
              <a:ext uri="{FF2B5EF4-FFF2-40B4-BE49-F238E27FC236}">
                <a16:creationId xmlns:a16="http://schemas.microsoft.com/office/drawing/2014/main" id="{84081B00-BD82-703A-DD00-5A90AEDABD4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76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1E363A-FE50-D23D-ECC3-D73A3D306A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BA38662-F9CA-13B3-FFEF-9D9B9BD16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885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84FE1A-0039-6560-FE44-EFD1DA3FC8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0FD2C9A-2CC0-5A00-E0D7-2AB8AC2E2C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2921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ED4115-0A2B-C5A4-C055-7B55DAE4F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BB837D6-249E-BC1D-1F1C-34A5923356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7379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DB3E07-223F-4531-F622-3C2648F951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9695E18-1624-7E49-1DEE-CBB455022B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340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91813-9F67-07CF-6310-456895469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F316671-52E3-2780-6220-748F0F146B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8237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78131-3ACA-4E72-7C6C-C47C33326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BFE69E6-F66E-319B-0402-9806D64EDA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651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27C32-08D3-0280-E035-28115CA24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072A1C3-93A9-B467-E657-64904F7FE5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2645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837F2-7668-BA1B-8481-D4088D22D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BEDA770-C130-70DB-A73B-78B355DECB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322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DF1D30-00D0-A672-4BAA-2495383B01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32FFDC1-F8F6-C309-6C64-1E71E3A311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9500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ADAF5-8225-B795-82B2-47662DFBE6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23D0E87-FB42-EF4F-57E8-5BA4A9B525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038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BD42B6-339A-8ACF-E5E5-EA78B292D3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5300CDD-4270-8F0A-D003-053A4C603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798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49C1-5848-12F6-28F7-097A92084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0A30AF5-BEFD-C335-6FFF-853799E563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792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7B0A61-1547-BEA1-A414-70DEAF1D5B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2709F11-4AA6-DD5F-890C-0152C5747C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401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305928-91E9-3747-12DA-FB1BD530D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359347D-7783-876C-CA03-ADB2196581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172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AA6588-CCB0-44B9-5170-FCE2FB6D02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F7044ED-B0FF-D5EA-7E65-CFE892BE5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884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77079-9F73-C27C-7E24-4DD69CF7F5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4ED4734-E9E5-562A-2B56-669632A3DA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2507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E3A4F-6A40-8676-4A29-7F8B5BFA2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75350BB-D3EC-D3D9-B7D6-322EDEA4F3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712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1EE857-FFE8-3CE4-A148-BEF9275F81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BC4A8CC-34C6-8401-4B24-7D6EADFCA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2865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19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2024-11-28T19:24:31Z</dcterms:created>
  <dcterms:modified xsi:type="dcterms:W3CDTF">2024-11-29T14:45:41Z</dcterms:modified>
</cp:coreProperties>
</file>