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7B7E-18BD-65C1-68B0-DBFA35F4F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EEAA6-EAF8-D4D6-747B-A80A460D5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FA4FC-BB9F-3E02-0BEC-62D24893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3FE0-ECFB-0414-232E-DBB77FA0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B149C-EA0F-F7D4-ACD4-9BDE8361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0415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E157-B807-FF72-57F7-6CBEECB4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DF707-86AA-5EF3-013E-C4AD95B6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F024-3FF2-3578-DBC2-1FA7A996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965FB-B39C-A860-6B5B-2872BF8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913D-AD5E-E258-AD45-D732A839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469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1F798-19E9-52FE-0F67-E0B4ED2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C81E6-930D-3C80-328B-2D86A05D2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88B2-7EC9-BB85-DD1E-8C82F17F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F3ED-9417-4FCD-EE0B-1D7D4686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9A49C-F24B-62B0-D73E-B63CF79C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146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A191-DD52-A9D2-CF4A-F6DA390A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0A81-C70D-ECB9-6A03-5FDAC425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11C0-9CE1-B0FB-7C24-D072251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13A5E-C678-8148-446A-EEFC830E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DFD7-6DD1-1515-F118-2621487E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354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DF24-28D6-A2E4-612B-536E43D1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6156-3258-1018-7BB9-3D806AB41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D3A85-12B8-C27E-7322-2514CBE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3552-3F48-1FA8-017E-B60264AA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5445-36A1-B4CC-7A23-32E4A8E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2751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E6ED-641B-A8E6-C35D-CFA7631C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E4FE-B3C0-F9A2-9680-6C279D49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E77B1-35F7-D3D1-C55F-F92A9040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67B0B-6451-4554-6DD5-9FF4131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D9A6-169A-ABA0-B180-46653857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1D10F-4FA0-F152-2D35-1594E23C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588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FFF4-5BC8-42E7-6D6C-DADC015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81DD2-2EA5-A826-039B-D8A2BBC4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B90FF-8EA3-AD1A-86BC-CBA6B63BC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6F14A-5223-C668-7C7E-A28ACCB5F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A84EB-410A-F2F3-C66E-70CA5F1B3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5A5EA-BB42-061E-3737-46186D9D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DA4FE-C059-94C9-6839-9141C2FE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F3F92-AD04-83D9-B12E-9A1D7393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770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E1D6-3475-0D80-B0FC-9C9359D7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54D6-3C65-5105-C572-28628169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12A18-92A7-8ACC-3698-74F83D2E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7372A-7D50-67B4-3817-135700CD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499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45293-030C-3496-DB10-5FB3DA64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028D5-5A80-489F-A4D8-EF6ED3A6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863C-DF84-E472-3854-95A6DE5D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664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88DC-73CF-BC96-20F2-45D47B91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00A-CCF1-8DD5-2CA2-F7D05F13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3AF5E-B9C3-27ED-A19A-DA82B02F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322B1-C45D-B751-0C72-8E41BA33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FA18-7CB1-0AC3-F385-9C6C3087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DC4A1-6693-4BF9-5094-17D3DDDC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1240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8FA-373A-78FC-436C-289B8A9A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5CDE6-E061-7BD1-B9B1-01EA1BCED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E39FF-8B43-764E-0A9D-AE30EA4A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CD73A-B12B-C0FE-AA72-B10D3D44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9D15-A41E-C74D-2219-6A83395C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25665-467B-6594-5AA4-66789973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613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26BA0-B37F-86CA-5BC7-985F1F6B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24C10-8305-94DE-9931-D6439B41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BCA3-527A-4A54-BDE1-D408F1D5C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EADB-3540-304F-5990-5419F579E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8E01-929C-2306-4FA1-2F22CCDD4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55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9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1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DSA - Victor Diego Trivelato</dc:creator>
  <cp:lastModifiedBy>DSA - Victor Diego Trivelato</cp:lastModifiedBy>
  <cp:revision>1</cp:revision>
  <dcterms:created xsi:type="dcterms:W3CDTF">2025-10-03T14:08:28Z</dcterms:created>
  <dcterms:modified xsi:type="dcterms:W3CDTF">2025-10-03T14:09:42Z</dcterms:modified>
</cp:coreProperties>
</file>