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media1.mp4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ia e Data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Autoria e Data</a:t>
            </a:r>
          </a:p>
        </p:txBody>
      </p:sp>
      <p:sp>
        <p:nvSpPr>
          <p:cNvPr id="12" name="Título da Apresentação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13" name="Nível de Corpo Um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cl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ível de Corpo Um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Declaração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to Princi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ível de Corpo Um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Informações do fato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Informações do fato</a:t>
            </a:r>
          </a:p>
        </p:txBody>
      </p:sp>
      <p:sp>
        <p:nvSpPr>
          <p:cNvPr id="10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ição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Atribuição</a:t>
            </a:r>
          </a:p>
        </p:txBody>
      </p:sp>
      <p:sp>
        <p:nvSpPr>
          <p:cNvPr id="116" name="Nível de Corpo Um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“Citação Notável”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ês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m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Imagem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Imagem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m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Título da Apresentação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23" name="Autoria e Data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Autoria e Data</a:t>
            </a:r>
          </a:p>
        </p:txBody>
      </p:sp>
      <p:sp>
        <p:nvSpPr>
          <p:cNvPr id="24" name="Nível de Corpo Um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Título do Slid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Título do Slide</a:t>
            </a:r>
          </a:p>
        </p:txBody>
      </p:sp>
      <p:sp>
        <p:nvSpPr>
          <p:cNvPr id="34" name="Nível de Corpo Um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úmero do Slid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o Slid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43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44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61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6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a Seção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Título da Seção</a:t>
            </a:r>
          </a:p>
        </p:txBody>
      </p:sp>
      <p:sp>
        <p:nvSpPr>
          <p:cNvPr id="72" name="Número do Slid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penas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o Slid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80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8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a Agenda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da Agenda</a:t>
            </a:r>
          </a:p>
        </p:txBody>
      </p:sp>
      <p:sp>
        <p:nvSpPr>
          <p:cNvPr id="89" name="Subtítulo de Agenda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de Agenda</a:t>
            </a:r>
          </a:p>
        </p:txBody>
      </p:sp>
      <p:sp>
        <p:nvSpPr>
          <p:cNvPr id="90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Tópicos da Agenda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o Slid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Título do Slide</a:t>
            </a:r>
          </a:p>
        </p:txBody>
      </p:sp>
      <p:sp>
        <p:nvSpPr>
          <p:cNvPr id="3" name="Nível de Corpo Um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Número do Slid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Abertura PT.mp4" descr="Abertura PT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51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15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5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 AMIGOS.png" descr="2 AMIGO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3 CASAL.png" descr="3 CASA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4 FAMILIA.png" descr="4 FAMILIA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5 PAI_FILHO.png" descr="5 PAI_FILH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6 PPT REENCONTRO.png" descr="6 PPT REENCONTR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