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ria e Data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12" name="Título da Apresentação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13" name="Nível de Corpo Um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cl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Nível de Corpo Um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Declaração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to Princip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Nível de Corpo Um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Informações do fato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Informações do fato</a:t>
            </a:r>
          </a:p>
        </p:txBody>
      </p:sp>
      <p:sp>
        <p:nvSpPr>
          <p:cNvPr id="108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ribuição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Atribuição</a:t>
            </a:r>
          </a:p>
        </p:txBody>
      </p:sp>
      <p:sp>
        <p:nvSpPr>
          <p:cNvPr id="116" name="Nível de Corpo Um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“Citação Notável”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rês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magem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Imagem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Imagem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Imagem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666699290_02_crop_3159x1892.jpg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Título da Apresentação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Título da Apresentação</a:t>
            </a:r>
          </a:p>
        </p:txBody>
      </p:sp>
      <p:sp>
        <p:nvSpPr>
          <p:cNvPr id="23" name="Autoria e Data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Autoria e Data</a:t>
            </a:r>
          </a:p>
        </p:txBody>
      </p:sp>
      <p:sp>
        <p:nvSpPr>
          <p:cNvPr id="24" name="Nível de Corpo Um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da Apresentação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Foto Altern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Título do Slid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Título do Slide</a:t>
            </a:r>
          </a:p>
        </p:txBody>
      </p:sp>
      <p:sp>
        <p:nvSpPr>
          <p:cNvPr id="34" name="Nível de Corpo Um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Subtítulo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ítulo do Slid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43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44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61" name="Nível de Corpo Um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Título do Slid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64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ítulo da Seção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Título da Seção</a:t>
            </a:r>
          </a:p>
        </p:txBody>
      </p:sp>
      <p:sp>
        <p:nvSpPr>
          <p:cNvPr id="72" name="Número do Slid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penas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Título do Slide</a:t>
            </a:r>
          </a:p>
        </p:txBody>
      </p:sp>
      <p:sp>
        <p:nvSpPr>
          <p:cNvPr id="80" name="Subtítulo do Slide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do Slide</a:t>
            </a:r>
          </a:p>
        </p:txBody>
      </p:sp>
      <p:sp>
        <p:nvSpPr>
          <p:cNvPr id="8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ítulo da Agenda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Título da Agenda</a:t>
            </a:r>
          </a:p>
        </p:txBody>
      </p:sp>
      <p:sp>
        <p:nvSpPr>
          <p:cNvPr id="89" name="Subtítulo de Agenda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Subtítulo de Agenda</a:t>
            </a:r>
          </a:p>
        </p:txBody>
      </p:sp>
      <p:sp>
        <p:nvSpPr>
          <p:cNvPr id="90" name="Nível de Corpo Um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Tópicos da Agenda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Número do Slid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do Slide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Título do Slide</a:t>
            </a:r>
          </a:p>
        </p:txBody>
      </p:sp>
      <p:sp>
        <p:nvSpPr>
          <p:cNvPr id="3" name="Nível de Corpo Um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com marcadores do slide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Número do Slid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Abertura ES.mp4" descr="Abertura ES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5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5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 AMIGOS.png" descr="2 AMIGO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3 CASAL.png" descr="3 CASAL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4 FAMILIA.png" descr="4 FAMILIA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5 PAI_FILHO.png" descr="5 PAI_FILH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6 PPT REENCONTRO.png" descr="6 PPT REENCONTR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