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sldIdLst>
    <p:sldId id="256" r:id="rId2"/>
    <p:sldId id="264" r:id="rId3"/>
    <p:sldId id="288" r:id="rId4"/>
    <p:sldId id="267" r:id="rId5"/>
    <p:sldId id="290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89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87" r:id="rId26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4484A"/>
    <a:srgbClr val="F9F4E4"/>
    <a:srgbClr val="DB8255"/>
    <a:srgbClr val="688A80"/>
    <a:srgbClr val="669D87"/>
    <a:srgbClr val="BC8172"/>
    <a:srgbClr val="F2A7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520"/>
    <p:restoredTop sz="94719"/>
  </p:normalViewPr>
  <p:slideViewPr>
    <p:cSldViewPr snapToGrid="0" showGuides="1">
      <p:cViewPr varScale="1">
        <p:scale>
          <a:sx n="103" d="100"/>
          <a:sy n="103" d="100"/>
        </p:scale>
        <p:origin x="1260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SA - Vanessa Belgd" userId="c47d16e7-2d9c-472e-876b-9f09ff5c3cf8" providerId="ADAL" clId="{0CD53AF1-6029-49C2-B271-31F96B2F9E6C}"/>
    <pc:docChg chg="modSld">
      <pc:chgData name="DSA - Vanessa Belgd" userId="c47d16e7-2d9c-472e-876b-9f09ff5c3cf8" providerId="ADAL" clId="{0CD53AF1-6029-49C2-B271-31F96B2F9E6C}" dt="2023-07-14T12:06:03.857" v="58" actId="20577"/>
      <pc:docMkLst>
        <pc:docMk/>
      </pc:docMkLst>
      <pc:sldChg chg="modSp mod">
        <pc:chgData name="DSA - Vanessa Belgd" userId="c47d16e7-2d9c-472e-876b-9f09ff5c3cf8" providerId="ADAL" clId="{0CD53AF1-6029-49C2-B271-31F96B2F9E6C}" dt="2023-07-14T11:48:57.209" v="0" actId="20577"/>
        <pc:sldMkLst>
          <pc:docMk/>
          <pc:sldMk cId="1283548058" sldId="264"/>
        </pc:sldMkLst>
        <pc:spChg chg="mod">
          <ac:chgData name="DSA - Vanessa Belgd" userId="c47d16e7-2d9c-472e-876b-9f09ff5c3cf8" providerId="ADAL" clId="{0CD53AF1-6029-49C2-B271-31F96B2F9E6C}" dt="2023-07-14T11:48:57.209" v="0" actId="20577"/>
          <ac:spMkLst>
            <pc:docMk/>
            <pc:sldMk cId="1283548058" sldId="264"/>
            <ac:spMk id="6" creationId="{7126B19B-EA0D-5558-39F1-7DD1E4D720F0}"/>
          </ac:spMkLst>
        </pc:spChg>
      </pc:sldChg>
      <pc:sldChg chg="modSp mod">
        <pc:chgData name="DSA - Vanessa Belgd" userId="c47d16e7-2d9c-472e-876b-9f09ff5c3cf8" providerId="ADAL" clId="{0CD53AF1-6029-49C2-B271-31F96B2F9E6C}" dt="2023-07-14T12:01:31.941" v="26" actId="20577"/>
        <pc:sldMkLst>
          <pc:docMk/>
          <pc:sldMk cId="1429501011" sldId="273"/>
        </pc:sldMkLst>
        <pc:spChg chg="mod">
          <ac:chgData name="DSA - Vanessa Belgd" userId="c47d16e7-2d9c-472e-876b-9f09ff5c3cf8" providerId="ADAL" clId="{0CD53AF1-6029-49C2-B271-31F96B2F9E6C}" dt="2023-07-14T12:01:31.941" v="26" actId="20577"/>
          <ac:spMkLst>
            <pc:docMk/>
            <pc:sldMk cId="1429501011" sldId="273"/>
            <ac:spMk id="2" creationId="{F2F87577-EE4A-B7BD-26C0-C68B9D041E2D}"/>
          </ac:spMkLst>
        </pc:spChg>
      </pc:sldChg>
      <pc:sldChg chg="modSp mod">
        <pc:chgData name="DSA - Vanessa Belgd" userId="c47d16e7-2d9c-472e-876b-9f09ff5c3cf8" providerId="ADAL" clId="{0CD53AF1-6029-49C2-B271-31F96B2F9E6C}" dt="2023-07-14T11:53:30.138" v="24" actId="20577"/>
        <pc:sldMkLst>
          <pc:docMk/>
          <pc:sldMk cId="12999472" sldId="276"/>
        </pc:sldMkLst>
        <pc:spChg chg="mod">
          <ac:chgData name="DSA - Vanessa Belgd" userId="c47d16e7-2d9c-472e-876b-9f09ff5c3cf8" providerId="ADAL" clId="{0CD53AF1-6029-49C2-B271-31F96B2F9E6C}" dt="2023-07-14T11:53:30.138" v="24" actId="20577"/>
          <ac:spMkLst>
            <pc:docMk/>
            <pc:sldMk cId="12999472" sldId="276"/>
            <ac:spMk id="2" creationId="{B0112A95-404C-2D07-D4D1-1CA9A3A73E7C}"/>
          </ac:spMkLst>
        </pc:spChg>
      </pc:sldChg>
      <pc:sldChg chg="modSp mod">
        <pc:chgData name="DSA - Vanessa Belgd" userId="c47d16e7-2d9c-472e-876b-9f09ff5c3cf8" providerId="ADAL" clId="{0CD53AF1-6029-49C2-B271-31F96B2F9E6C}" dt="2023-07-14T11:53:47.916" v="25" actId="6549"/>
        <pc:sldMkLst>
          <pc:docMk/>
          <pc:sldMk cId="4041445023" sldId="277"/>
        </pc:sldMkLst>
        <pc:spChg chg="mod">
          <ac:chgData name="DSA - Vanessa Belgd" userId="c47d16e7-2d9c-472e-876b-9f09ff5c3cf8" providerId="ADAL" clId="{0CD53AF1-6029-49C2-B271-31F96B2F9E6C}" dt="2023-07-14T11:53:47.916" v="25" actId="6549"/>
          <ac:spMkLst>
            <pc:docMk/>
            <pc:sldMk cId="4041445023" sldId="277"/>
            <ac:spMk id="2" creationId="{01BFB290-3AEE-E7DC-3B3A-4198C491908D}"/>
          </ac:spMkLst>
        </pc:spChg>
      </pc:sldChg>
      <pc:sldChg chg="modSp mod">
        <pc:chgData name="DSA - Vanessa Belgd" userId="c47d16e7-2d9c-472e-876b-9f09ff5c3cf8" providerId="ADAL" clId="{0CD53AF1-6029-49C2-B271-31F96B2F9E6C}" dt="2023-07-14T12:04:02.042" v="28" actId="20577"/>
        <pc:sldMkLst>
          <pc:docMk/>
          <pc:sldMk cId="692527850" sldId="280"/>
        </pc:sldMkLst>
        <pc:spChg chg="mod">
          <ac:chgData name="DSA - Vanessa Belgd" userId="c47d16e7-2d9c-472e-876b-9f09ff5c3cf8" providerId="ADAL" clId="{0CD53AF1-6029-49C2-B271-31F96B2F9E6C}" dt="2023-07-14T12:04:02.042" v="28" actId="20577"/>
          <ac:spMkLst>
            <pc:docMk/>
            <pc:sldMk cId="692527850" sldId="280"/>
            <ac:spMk id="4" creationId="{54135D74-4352-26AC-F6CB-BBD8D8A9B3EE}"/>
          </ac:spMkLst>
        </pc:spChg>
      </pc:sldChg>
      <pc:sldChg chg="modSp mod">
        <pc:chgData name="DSA - Vanessa Belgd" userId="c47d16e7-2d9c-472e-876b-9f09ff5c3cf8" providerId="ADAL" clId="{0CD53AF1-6029-49C2-B271-31F96B2F9E6C}" dt="2023-07-14T12:05:30.513" v="41" actId="20577"/>
        <pc:sldMkLst>
          <pc:docMk/>
          <pc:sldMk cId="2853136250" sldId="283"/>
        </pc:sldMkLst>
        <pc:spChg chg="mod">
          <ac:chgData name="DSA - Vanessa Belgd" userId="c47d16e7-2d9c-472e-876b-9f09ff5c3cf8" providerId="ADAL" clId="{0CD53AF1-6029-49C2-B271-31F96B2F9E6C}" dt="2023-07-14T12:05:30.513" v="41" actId="20577"/>
          <ac:spMkLst>
            <pc:docMk/>
            <pc:sldMk cId="2853136250" sldId="283"/>
            <ac:spMk id="2" creationId="{87E731B4-1BDF-27D9-A470-086EA0F17260}"/>
          </ac:spMkLst>
        </pc:spChg>
      </pc:sldChg>
      <pc:sldChg chg="modSp mod">
        <pc:chgData name="DSA - Vanessa Belgd" userId="c47d16e7-2d9c-472e-876b-9f09ff5c3cf8" providerId="ADAL" clId="{0CD53AF1-6029-49C2-B271-31F96B2F9E6C}" dt="2023-07-14T12:06:03.857" v="58" actId="20577"/>
        <pc:sldMkLst>
          <pc:docMk/>
          <pc:sldMk cId="2669247063" sldId="286"/>
        </pc:sldMkLst>
        <pc:spChg chg="mod">
          <ac:chgData name="DSA - Vanessa Belgd" userId="c47d16e7-2d9c-472e-876b-9f09ff5c3cf8" providerId="ADAL" clId="{0CD53AF1-6029-49C2-B271-31F96B2F9E6C}" dt="2023-07-14T12:06:03.857" v="58" actId="20577"/>
          <ac:spMkLst>
            <pc:docMk/>
            <pc:sldMk cId="2669247063" sldId="286"/>
            <ac:spMk id="2" creationId="{813F7A7E-6F26-63C2-ABD6-430A5B7FBFB3}"/>
          </ac:spMkLst>
        </pc:spChg>
      </pc:sldChg>
      <pc:sldChg chg="modSp mod">
        <pc:chgData name="DSA - Vanessa Belgd" userId="c47d16e7-2d9c-472e-876b-9f09ff5c3cf8" providerId="ADAL" clId="{0CD53AF1-6029-49C2-B271-31F96B2F9E6C}" dt="2023-07-14T11:50:16.042" v="1" actId="20577"/>
        <pc:sldMkLst>
          <pc:docMk/>
          <pc:sldMk cId="3576592048" sldId="290"/>
        </pc:sldMkLst>
        <pc:spChg chg="mod">
          <ac:chgData name="DSA - Vanessa Belgd" userId="c47d16e7-2d9c-472e-876b-9f09ff5c3cf8" providerId="ADAL" clId="{0CD53AF1-6029-49C2-B271-31F96B2F9E6C}" dt="2023-07-14T11:50:16.042" v="1" actId="20577"/>
          <ac:spMkLst>
            <pc:docMk/>
            <pc:sldMk cId="3576592048" sldId="290"/>
            <ac:spMk id="2" creationId="{A61F3DD4-EC22-2DC3-A750-C12809552D53}"/>
          </ac:spMkLst>
        </pc:spChg>
      </pc:sldChg>
    </pc:docChg>
  </pc:docChgLst>
  <pc:docChgLst>
    <pc:chgData name="marcos aurelio gularte de castro" userId="67f50566e2aee3b4" providerId="LiveId" clId="{B3E86BED-29E7-9845-9714-A337731F72C2}"/>
    <pc:docChg chg="modSld">
      <pc:chgData name="marcos aurelio gularte de castro" userId="67f50566e2aee3b4" providerId="LiveId" clId="{B3E86BED-29E7-9845-9714-A337731F72C2}" dt="2023-07-05T01:27:03.452" v="6" actId="20577"/>
      <pc:docMkLst>
        <pc:docMk/>
      </pc:docMkLst>
      <pc:sldChg chg="modSp mod">
        <pc:chgData name="marcos aurelio gularte de castro" userId="67f50566e2aee3b4" providerId="LiveId" clId="{B3E86BED-29E7-9845-9714-A337731F72C2}" dt="2023-07-05T01:26:14.833" v="1" actId="255"/>
        <pc:sldMkLst>
          <pc:docMk/>
          <pc:sldMk cId="2327186718" sldId="271"/>
        </pc:sldMkLst>
        <pc:spChg chg="mod">
          <ac:chgData name="marcos aurelio gularte de castro" userId="67f50566e2aee3b4" providerId="LiveId" clId="{B3E86BED-29E7-9845-9714-A337731F72C2}" dt="2023-07-05T01:26:14.833" v="1" actId="255"/>
          <ac:spMkLst>
            <pc:docMk/>
            <pc:sldMk cId="2327186718" sldId="271"/>
            <ac:spMk id="2" creationId="{5626E92E-7B48-696C-1AE6-C1EC69BDB7A2}"/>
          </ac:spMkLst>
        </pc:spChg>
      </pc:sldChg>
      <pc:sldChg chg="modSp mod">
        <pc:chgData name="marcos aurelio gularte de castro" userId="67f50566e2aee3b4" providerId="LiveId" clId="{B3E86BED-29E7-9845-9714-A337731F72C2}" dt="2023-07-05T01:26:30.110" v="5" actId="20577"/>
        <pc:sldMkLst>
          <pc:docMk/>
          <pc:sldMk cId="936309237" sldId="289"/>
        </pc:sldMkLst>
        <pc:spChg chg="mod">
          <ac:chgData name="marcos aurelio gularte de castro" userId="67f50566e2aee3b4" providerId="LiveId" clId="{B3E86BED-29E7-9845-9714-A337731F72C2}" dt="2023-07-05T01:26:30.110" v="5" actId="20577"/>
          <ac:spMkLst>
            <pc:docMk/>
            <pc:sldMk cId="936309237" sldId="289"/>
            <ac:spMk id="3" creationId="{AC35C190-93B2-3C90-6E10-71803447C0EA}"/>
          </ac:spMkLst>
        </pc:spChg>
      </pc:sldChg>
      <pc:sldChg chg="modSp mod">
        <pc:chgData name="marcos aurelio gularte de castro" userId="67f50566e2aee3b4" providerId="LiveId" clId="{B3E86BED-29E7-9845-9714-A337731F72C2}" dt="2023-07-05T01:27:03.452" v="6" actId="20577"/>
        <pc:sldMkLst>
          <pc:docMk/>
          <pc:sldMk cId="3576592048" sldId="290"/>
        </pc:sldMkLst>
        <pc:spChg chg="mod">
          <ac:chgData name="marcos aurelio gularte de castro" userId="67f50566e2aee3b4" providerId="LiveId" clId="{B3E86BED-29E7-9845-9714-A337731F72C2}" dt="2023-07-05T01:27:03.452" v="6" actId="20577"/>
          <ac:spMkLst>
            <pc:docMk/>
            <pc:sldMk cId="3576592048" sldId="290"/>
            <ac:spMk id="2" creationId="{A61F3DD4-EC22-2DC3-A750-C12809552D5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2CD262-E989-A044-A4EF-5F3B0B10A37D}" type="datetimeFigureOut">
              <a:rPr lang="pt-BR" smtClean="0"/>
              <a:t>20/07/2023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EAE525-2AAB-6943-BFD7-BF585002521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799322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EAE525-2AAB-6943-BFD7-BF5850025212}" type="slidenum">
              <a:rPr lang="pt-BR" smtClean="0"/>
              <a:t>13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188768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6209FF2-174D-E4BB-3B49-989A872BF3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867FBF3-77B5-67FB-E1A4-ED66824012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290CBC3-463D-89D6-30D7-D1EFCB0A26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7D66D-7EAB-4349-A54C-80178450067B}" type="datetimeFigureOut">
              <a:rPr lang="pt-BR" smtClean="0"/>
              <a:t>20/07/2023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CCFAE55-6C76-7C98-B24B-B20A8C8EA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6364592-127E-05FB-D3CA-772BBD299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3208C-85ED-9243-B4BE-D5ED82B45F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832423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D16E2E1-54B2-7F79-04E8-1386EAF129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EEB3330-0EFA-373A-E6C0-5B3D54E30B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989B1249-3634-73D6-3891-8394B384DF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3DD18C3A-D3AD-5B90-096E-792464E057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E6066928-EA4A-35A4-EFD3-32485CDE188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F866E55F-FB02-4F25-42D2-930A11E8A6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7D66D-7EAB-4349-A54C-80178450067B}" type="datetimeFigureOut">
              <a:rPr lang="pt-BR" smtClean="0"/>
              <a:t>20/07/2023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A776541B-FE0F-B625-AE1B-F30EB0FFE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3C405CC8-4E27-0E00-05DB-FDE90F31C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3208C-85ED-9243-B4BE-D5ED82B45F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72275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3D96270-72D4-ED27-2F69-79137000EE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484A7090-45E8-8B47-0ADD-97AD65E26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7D66D-7EAB-4349-A54C-80178450067B}" type="datetimeFigureOut">
              <a:rPr lang="pt-BR" smtClean="0"/>
              <a:t>20/07/2023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0E46031A-4723-24BD-628C-1B0799442E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4E399419-A2C8-972C-3112-3EAABA438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3208C-85ED-9243-B4BE-D5ED82B45F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98172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A245D1E7-7323-0BF1-8EBB-6472C7910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7D66D-7EAB-4349-A54C-80178450067B}" type="datetimeFigureOut">
              <a:rPr lang="pt-BR" smtClean="0"/>
              <a:t>20/07/2023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EC8AD8F8-7FAE-2823-1EF7-5C7070A71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FAC54BEF-5879-0539-2428-570BF087F0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3208C-85ED-9243-B4BE-D5ED82B45F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212113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D45410-3896-F821-6C89-81711D425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206C1B5-F5F5-B8E8-5AF6-7AADED8311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65914F58-80EF-49CE-9B5A-056B2E00A3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66DB18BA-DEF4-78C2-A7BF-F0F5579D6A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7D66D-7EAB-4349-A54C-80178450067B}" type="datetimeFigureOut">
              <a:rPr lang="pt-BR" smtClean="0"/>
              <a:t>20/07/2023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2376863E-43FC-2CFE-8141-212B054518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E699B30-115C-3D30-C2B7-56FF15FAF9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3208C-85ED-9243-B4BE-D5ED82B45F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099128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AEC3B27-E834-38F7-A240-4ABDCFD7B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22E92D30-D5DB-9B90-A58D-D27A2161EC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58FA15AC-9D9D-4D05-EF21-9E42116A0A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BC7B6E0-FEA9-F92C-6730-A33191F22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7D66D-7EAB-4349-A54C-80178450067B}" type="datetimeFigureOut">
              <a:rPr lang="pt-BR" smtClean="0"/>
              <a:t>20/07/2023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95C9EB2-AAB8-284C-18CE-673EF92ED3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BC68C65-BBDA-E25A-34A9-C662BD0695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3208C-85ED-9243-B4BE-D5ED82B45F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927504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0DFE7EB-7951-D6BE-1BB7-95E40E22C1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9BC5EE9E-AE2B-1884-CFB4-A3BD9FCCE2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E28217B-D746-3B87-F901-BFF2632257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7D66D-7EAB-4349-A54C-80178450067B}" type="datetimeFigureOut">
              <a:rPr lang="pt-BR" smtClean="0"/>
              <a:t>20/07/2023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E59033F-4896-F2D6-7629-C8A1F7BF6C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B7D082A-7F3B-A102-EDBC-95A278726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3208C-85ED-9243-B4BE-D5ED82B45F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674497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FF2A3D5B-B9E3-B67D-82B4-E95F0DFF392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C97B5374-C96D-01D3-71AF-21CBD5FBF8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9C1C397-CA4A-F109-3673-D150E876C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7D66D-7EAB-4349-A54C-80178450067B}" type="datetimeFigureOut">
              <a:rPr lang="pt-BR" smtClean="0"/>
              <a:t>20/07/2023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186BEA4-F849-7122-265C-264EDECE39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2AC43EC-2B9B-7EBE-15AE-BB99C52BE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3208C-85ED-9243-B4BE-D5ED82B45F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792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lide de Títul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38853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46DE23-820C-B6FF-6367-4FC7E24E7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E4634ED-045B-604C-1516-A2ACCFAE9D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B3A6338-E335-4BDB-D70E-0900CC624F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7D66D-7EAB-4349-A54C-80178450067B}" type="datetimeFigureOut">
              <a:rPr lang="pt-BR" smtClean="0"/>
              <a:t>20/07/2023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81FEBE2-1B9F-9968-87F3-98EFC8A9AF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D9BE014-D5B5-73CE-6A93-E833690942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3208C-85ED-9243-B4BE-D5ED82B45F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73671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ítulo e Conteúd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Texto&#10;&#10;Descrição gerada automaticamente">
            <a:extLst>
              <a:ext uri="{FF2B5EF4-FFF2-40B4-BE49-F238E27FC236}">
                <a16:creationId xmlns:a16="http://schemas.microsoft.com/office/drawing/2014/main" id="{BFDEE53C-DE92-0EAB-8578-9CD56BDA92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7846DE23-820C-B6FF-6367-4FC7E24E7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E4634ED-045B-604C-1516-A2ACCFAE9D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B3A6338-E335-4BDB-D70E-0900CC624F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7D66D-7EAB-4349-A54C-80178450067B}" type="datetimeFigureOut">
              <a:rPr lang="pt-BR" smtClean="0"/>
              <a:t>20/07/2023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81FEBE2-1B9F-9968-87F3-98EFC8A9AF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D9BE014-D5B5-73CE-6A93-E833690942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3208C-85ED-9243-B4BE-D5ED82B45FF6}" type="slidenum">
              <a:rPr lang="pt-BR" smtClean="0"/>
              <a:t>‹nº›</a:t>
            </a:fld>
            <a:endParaRPr lang="pt-BR"/>
          </a:p>
        </p:txBody>
      </p:sp>
      <p:pic>
        <p:nvPicPr>
          <p:cNvPr id="9" name="Gráfico 8">
            <a:extLst>
              <a:ext uri="{FF2B5EF4-FFF2-40B4-BE49-F238E27FC236}">
                <a16:creationId xmlns:a16="http://schemas.microsoft.com/office/drawing/2014/main" id="{3FF9274D-3474-39F6-00D6-2C869DB1272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497825" y="6356350"/>
            <a:ext cx="626349" cy="481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394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">
    <p:bg>
      <p:bgPr>
        <a:blipFill dpi="0" rotWithShape="1">
          <a:blip r:embed="rId2">
            <a:alphaModFix amt="79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no interior, pequeno, azulejado, chuveiro&#10;&#10;Descrição gerada automaticamente">
            <a:extLst>
              <a:ext uri="{FF2B5EF4-FFF2-40B4-BE49-F238E27FC236}">
                <a16:creationId xmlns:a16="http://schemas.microsoft.com/office/drawing/2014/main" id="{E9CED68B-928B-DF85-F9EA-619AB492FF2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87E808B-2D1B-5A4D-D0E2-C0E10871CA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63236" y="770824"/>
            <a:ext cx="5257800" cy="4939834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200">
                <a:latin typeface="+mj-lt"/>
              </a:defRPr>
            </a:lvl1pPr>
            <a:lvl2pPr marL="1800" indent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  <a:defRPr sz="2800"/>
            </a:lvl2pPr>
            <a:lvl3pPr marL="230400" indent="-228600" algn="ctr">
              <a:lnSpc>
                <a:spcPct val="100000"/>
              </a:lnSpc>
              <a:spcBef>
                <a:spcPts val="2500"/>
              </a:spcBef>
              <a:buFont typeface="Fonte do Sistema Regular"/>
              <a:buChar char="–"/>
              <a:defRPr>
                <a:solidFill>
                  <a:srgbClr val="DB8255"/>
                </a:solidFill>
              </a:defRPr>
            </a:lvl3pPr>
            <a:lvl4pPr marL="0" indent="0" algn="ctr">
              <a:spcAft>
                <a:spcPts val="600"/>
              </a:spcAft>
              <a:buNone/>
              <a:defRPr sz="4800" b="1" i="0" cap="all" baseline="0">
                <a:solidFill>
                  <a:srgbClr val="84484A"/>
                </a:solidFill>
                <a:latin typeface="Franklin Gothic Demi Cond" panose="020B0603020102020204" pitchFamily="34" charset="0"/>
              </a:defRPr>
            </a:lvl4pPr>
            <a:lvl5pPr marL="0" indent="0" algn="ctr">
              <a:lnSpc>
                <a:spcPct val="100000"/>
              </a:lnSpc>
              <a:spcAft>
                <a:spcPts val="1200"/>
              </a:spcAft>
              <a:buNone/>
              <a:defRPr sz="3200" cap="all" baseline="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pic>
        <p:nvPicPr>
          <p:cNvPr id="5" name="Gráfico 4">
            <a:extLst>
              <a:ext uri="{FF2B5EF4-FFF2-40B4-BE49-F238E27FC236}">
                <a16:creationId xmlns:a16="http://schemas.microsoft.com/office/drawing/2014/main" id="{AC6F2BDE-0590-4F5C-2D7F-A6961F0A7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497825" y="6356350"/>
            <a:ext cx="626349" cy="481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7730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full">
    <p:bg>
      <p:bgPr>
        <a:blipFill dpi="0" rotWithShape="1">
          <a:blip r:embed="rId2" cstate="screen">
            <a:alphaModFix amt="79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no interior, pequeno, azulejado, chuveiro&#10;&#10;Descrição gerada automaticamente">
            <a:extLst>
              <a:ext uri="{FF2B5EF4-FFF2-40B4-BE49-F238E27FC236}">
                <a16:creationId xmlns:a16="http://schemas.microsoft.com/office/drawing/2014/main" id="{E9CED68B-928B-DF85-F9EA-619AB492FF2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87E808B-2D1B-5A4D-D0E2-C0E10871CA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26424" y="770824"/>
            <a:ext cx="6194612" cy="4939834"/>
          </a:xfrm>
        </p:spPr>
        <p:txBody>
          <a:bodyPr anchor="ctr"/>
          <a:lstStyle>
            <a:lvl1pPr marL="0" indent="0" algn="l">
              <a:lnSpc>
                <a:spcPct val="150000"/>
              </a:lnSpc>
              <a:spcAft>
                <a:spcPts val="1200"/>
              </a:spcAft>
              <a:buNone/>
              <a:defRPr sz="3200" i="1">
                <a:latin typeface="Georgia" panose="02040502050405020303" pitchFamily="18" charset="0"/>
              </a:defRPr>
            </a:lvl1pPr>
            <a:lvl2pPr marL="1800" indent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  <a:defRPr sz="2800"/>
            </a:lvl2pPr>
            <a:lvl3pPr marL="230400" indent="-228600" algn="l">
              <a:lnSpc>
                <a:spcPct val="100000"/>
              </a:lnSpc>
              <a:spcBef>
                <a:spcPts val="2500"/>
              </a:spcBef>
              <a:buFont typeface="Fonte do Sistema Regular"/>
              <a:buChar char="–"/>
              <a:defRPr>
                <a:solidFill>
                  <a:srgbClr val="DB8255"/>
                </a:solidFill>
              </a:defRPr>
            </a:lvl3pPr>
            <a:lvl4pPr marL="0" indent="0" algn="l">
              <a:spcAft>
                <a:spcPts val="600"/>
              </a:spcAft>
              <a:buNone/>
              <a:defRPr sz="4800" b="1" i="0">
                <a:solidFill>
                  <a:srgbClr val="84484A"/>
                </a:solidFill>
                <a:latin typeface="Franklin Gothic Demi Cond" panose="020B0603020102020204" pitchFamily="34" charset="0"/>
              </a:defRPr>
            </a:lvl4pPr>
            <a:lvl5pPr marL="0" indent="0" algn="l">
              <a:lnSpc>
                <a:spcPct val="100000"/>
              </a:lnSpc>
              <a:spcAft>
                <a:spcPts val="1200"/>
              </a:spcAft>
              <a:buNone/>
              <a:defRPr sz="3200" cap="all" baseline="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pic>
        <p:nvPicPr>
          <p:cNvPr id="5" name="Gráfico 4">
            <a:extLst>
              <a:ext uri="{FF2B5EF4-FFF2-40B4-BE49-F238E27FC236}">
                <a16:creationId xmlns:a16="http://schemas.microsoft.com/office/drawing/2014/main" id="{AC6F2BDE-0590-4F5C-2D7F-A6961F0A7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497825" y="6356350"/>
            <a:ext cx="626349" cy="481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3923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full">
    <p:bg>
      <p:bgPr>
        <a:blipFill dpi="0" rotWithShape="1">
          <a:blip r:embed="rId2">
            <a:alphaModFix amt="79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no interior, pequeno, azulejado, chuveiro&#10;&#10;Descrição gerada automaticamente">
            <a:extLst>
              <a:ext uri="{FF2B5EF4-FFF2-40B4-BE49-F238E27FC236}">
                <a16:creationId xmlns:a16="http://schemas.microsoft.com/office/drawing/2014/main" id="{E9CED68B-928B-DF85-F9EA-619AB492FF2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87E808B-2D1B-5A4D-D0E2-C0E10871CA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5118" y="717036"/>
            <a:ext cx="5257800" cy="4939834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>
                <a:latin typeface="+mj-lt"/>
              </a:defRPr>
            </a:lvl1pPr>
            <a:lvl2pPr marL="1800" indent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  <a:defRPr sz="2800"/>
            </a:lvl2pPr>
            <a:lvl3pPr marL="230400" indent="-228600" algn="ctr">
              <a:lnSpc>
                <a:spcPct val="100000"/>
              </a:lnSpc>
              <a:spcBef>
                <a:spcPts val="2500"/>
              </a:spcBef>
              <a:buFont typeface="Fonte do Sistema Regular"/>
              <a:buChar char="–"/>
              <a:defRPr/>
            </a:lvl3pPr>
            <a:lvl4pPr marL="0" indent="0" algn="ctr">
              <a:spcAft>
                <a:spcPts val="600"/>
              </a:spcAft>
              <a:buNone/>
              <a:defRPr sz="4800" b="1" i="0">
                <a:latin typeface="Franklin Gothic Demi Cond" panose="020B0603020102020204" pitchFamily="34" charset="0"/>
              </a:defRPr>
            </a:lvl4pPr>
            <a:lvl5pPr marL="0" indent="0" algn="ctr">
              <a:lnSpc>
                <a:spcPct val="100000"/>
              </a:lnSpc>
              <a:spcAft>
                <a:spcPts val="1200"/>
              </a:spcAft>
              <a:buNone/>
              <a:defRPr sz="3200" cap="all" baseline="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pic>
        <p:nvPicPr>
          <p:cNvPr id="5" name="Gráfico 4">
            <a:extLst>
              <a:ext uri="{FF2B5EF4-FFF2-40B4-BE49-F238E27FC236}">
                <a16:creationId xmlns:a16="http://schemas.microsoft.com/office/drawing/2014/main" id="{AC6F2BDE-0590-4F5C-2D7F-A6961F0A7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789" y="6302561"/>
            <a:ext cx="626349" cy="481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3411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beçalho da Seçã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6E27088-58EF-DE9D-C805-F64105B147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035" y="1515035"/>
            <a:ext cx="10300447" cy="3702423"/>
          </a:xfrm>
        </p:spPr>
        <p:txBody>
          <a:bodyPr anchor="ctr">
            <a:normAutofit/>
          </a:bodyPr>
          <a:lstStyle>
            <a:lvl1pPr algn="ctr">
              <a:defRPr sz="7200"/>
            </a:lvl1pPr>
          </a:lstStyle>
          <a:p>
            <a:r>
              <a:rPr lang="pt-BR" dirty="0"/>
              <a:t>Clique para editar o título Mestre</a:t>
            </a:r>
          </a:p>
        </p:txBody>
      </p:sp>
    </p:spTree>
    <p:extLst>
      <p:ext uri="{BB962C8B-B14F-4D97-AF65-F5344CB8AC3E}">
        <p14:creationId xmlns:p14="http://schemas.microsoft.com/office/powerpoint/2010/main" val="39270446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DC8EA3-E4AF-1C5D-504D-50F0590B0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979D03A-9A79-10C7-90DB-4FEE629AB7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A081693-7353-7EE8-2045-59F6A2B7F2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901455C-A938-00AE-0D41-98D61E336B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7D66D-7EAB-4349-A54C-80178450067B}" type="datetimeFigureOut">
              <a:rPr lang="pt-BR" smtClean="0"/>
              <a:t>20/07/2023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F340552-62CA-E527-DF6D-ABAE88C45C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B4950913-4556-D418-C123-41A11D9BC1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3208C-85ED-9243-B4BE-D5ED82B45F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16369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E8997DF6-EEC9-E8CB-01F7-139221EE66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dirty="0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FBB7948-18A8-D6C6-B573-3BA577FE62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746CDEE-A797-C5C5-F8C8-718FA0B518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87D66D-7EAB-4349-A54C-80178450067B}" type="datetimeFigureOut">
              <a:rPr lang="pt-BR" smtClean="0"/>
              <a:t>20/07/2023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5D0181F-BE09-980F-0DF3-1223EB0361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7AA4439-BF68-F15B-10F6-A150B8A0AC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D3208C-85ED-9243-B4BE-D5ED82B45FF6}" type="slidenum">
              <a:rPr lang="pt-BR" smtClean="0"/>
              <a:t>‹nº›</a:t>
            </a:fld>
            <a:endParaRPr lang="pt-BR"/>
          </a:p>
        </p:txBody>
      </p:sp>
      <p:pic>
        <p:nvPicPr>
          <p:cNvPr id="8" name="Gráfico 7">
            <a:extLst>
              <a:ext uri="{FF2B5EF4-FFF2-40B4-BE49-F238E27FC236}">
                <a16:creationId xmlns:a16="http://schemas.microsoft.com/office/drawing/2014/main" id="{BD2A5CD0-B92F-5AB6-4E78-AC1BCE387C31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11497825" y="6356350"/>
            <a:ext cx="626349" cy="481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48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1" r:id="rId4"/>
    <p:sldLayoutId id="2147483663" r:id="rId5"/>
    <p:sldLayoutId id="2147483665" r:id="rId6"/>
    <p:sldLayoutId id="2147483664" r:id="rId7"/>
    <p:sldLayoutId id="2147483651" r:id="rId8"/>
    <p:sldLayoutId id="2147483652" r:id="rId9"/>
    <p:sldLayoutId id="2147483653" r:id="rId10"/>
    <p:sldLayoutId id="2147483654" r:id="rId11"/>
    <p:sldLayoutId id="2147483655" r:id="rId12"/>
    <p:sldLayoutId id="2147483656" r:id="rId13"/>
    <p:sldLayoutId id="2147483657" r:id="rId14"/>
    <p:sldLayoutId id="2147483658" r:id="rId15"/>
    <p:sldLayoutId id="2147483659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cap="all" baseline="0">
          <a:solidFill>
            <a:srgbClr val="84484A"/>
          </a:solidFill>
          <a:latin typeface="Franklin Gothic Demi Cond" panose="020B06030201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84484A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84484A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84484A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84484A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84484A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65680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F2F87577-EE4A-B7BD-26C0-C68B9D041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49040" y="919162"/>
            <a:ext cx="7694295" cy="5019675"/>
          </a:xfrm>
        </p:spPr>
        <p:txBody>
          <a:bodyPr/>
          <a:lstStyle/>
          <a:p>
            <a:pPr lvl="3"/>
            <a:r>
              <a:rPr lang="pt-BR" dirty="0"/>
              <a:t>Muitas vezes, são as visitas quem tomam a iniciativa de entrar em nossa igreja.</a:t>
            </a:r>
          </a:p>
        </p:txBody>
      </p:sp>
    </p:spTree>
    <p:extLst>
      <p:ext uri="{BB962C8B-B14F-4D97-AF65-F5344CB8AC3E}">
        <p14:creationId xmlns:p14="http://schemas.microsoft.com/office/powerpoint/2010/main" val="14295010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7E636FF9-A1CC-3382-D4EF-000D007D53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5118" y="730483"/>
            <a:ext cx="6161442" cy="4939834"/>
          </a:xfrm>
        </p:spPr>
        <p:txBody>
          <a:bodyPr/>
          <a:lstStyle/>
          <a:p>
            <a:r>
              <a:rPr lang="pt-BR" dirty="0"/>
              <a:t>E como Moisés foi recebido? </a:t>
            </a:r>
          </a:p>
          <a:p>
            <a:r>
              <a:rPr lang="pt-BR" dirty="0"/>
              <a:t>Aparentemente, ele não foi tão bem acolhido. </a:t>
            </a:r>
          </a:p>
          <a:p>
            <a:r>
              <a:rPr lang="pt-BR" dirty="0"/>
              <a:t>Será que não temos feito o mesmo com algumas visitas que chegam em nossa igreja? </a:t>
            </a:r>
          </a:p>
        </p:txBody>
      </p:sp>
    </p:spTree>
    <p:extLst>
      <p:ext uri="{BB962C8B-B14F-4D97-AF65-F5344CB8AC3E}">
        <p14:creationId xmlns:p14="http://schemas.microsoft.com/office/powerpoint/2010/main" val="36054711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6079D0A0-86F9-584A-E007-3E47A3B380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/>
              <a:t>Será que uma visita que é tratada assim retornaria e ficaria em nosso meio?</a:t>
            </a:r>
          </a:p>
        </p:txBody>
      </p:sp>
    </p:spTree>
    <p:extLst>
      <p:ext uri="{BB962C8B-B14F-4D97-AF65-F5344CB8AC3E}">
        <p14:creationId xmlns:p14="http://schemas.microsoft.com/office/powerpoint/2010/main" val="19230710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C35C190-93B2-3C90-6E10-71803447C0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16425" y="279918"/>
            <a:ext cx="8621484" cy="6858000"/>
          </a:xfrm>
        </p:spPr>
        <p:txBody>
          <a:bodyPr/>
          <a:lstStyle/>
          <a:p>
            <a:pPr lvl="3"/>
            <a:r>
              <a:rPr lang="pt-BR" dirty="0"/>
              <a:t>2. RECEPÇÃO “DENTRO DA IGREJA”.</a:t>
            </a:r>
          </a:p>
          <a:p>
            <a:pPr lvl="3"/>
            <a:endParaRPr lang="pt-BR" sz="4000" dirty="0"/>
          </a:p>
          <a:p>
            <a:pPr lvl="3"/>
            <a:r>
              <a:rPr lang="pt-BR" dirty="0"/>
              <a:t>Êxodo 2:18-20.</a:t>
            </a:r>
          </a:p>
          <a:p>
            <a:pPr lvl="4"/>
            <a:r>
              <a:rPr lang="pt-BR" dirty="0"/>
              <a:t>um amigo de Deus procura </a:t>
            </a:r>
            <a:br>
              <a:rPr lang="pt-BR" dirty="0"/>
            </a:br>
            <a:r>
              <a:rPr lang="pt-BR" dirty="0"/>
              <a:t>ser amigo de todos.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9363092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B0112A95-404C-2D07-D4D1-1CA9A3A73E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8531" y="770824"/>
            <a:ext cx="6382505" cy="4939834"/>
          </a:xfrm>
        </p:spPr>
        <p:txBody>
          <a:bodyPr/>
          <a:lstStyle/>
          <a:p>
            <a:r>
              <a:rPr lang="pt-BR" dirty="0"/>
              <a:t>Quando alguém chega à igreja, como ela deve ser recebida do lado de fora, na recepção? E do lado de dentro, por cada um de nós? </a:t>
            </a:r>
          </a:p>
        </p:txBody>
      </p:sp>
    </p:spTree>
    <p:extLst>
      <p:ext uri="{BB962C8B-B14F-4D97-AF65-F5344CB8AC3E}">
        <p14:creationId xmlns:p14="http://schemas.microsoft.com/office/powerpoint/2010/main" val="129994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01BFB290-3AEE-E7DC-3B3A-4198C49190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5787" y="959083"/>
            <a:ext cx="7045985" cy="4939834"/>
          </a:xfrm>
        </p:spPr>
        <p:txBody>
          <a:bodyPr/>
          <a:lstStyle/>
          <a:p>
            <a:pPr>
              <a:spcAft>
                <a:spcPts val="1800"/>
              </a:spcAft>
            </a:pPr>
            <a:r>
              <a:rPr lang="pt-BR" dirty="0"/>
              <a:t>Ao acabar o culto, o que fazemos? </a:t>
            </a:r>
          </a:p>
          <a:p>
            <a:pPr>
              <a:spcAft>
                <a:spcPts val="1200"/>
              </a:spcAft>
            </a:pPr>
            <a:r>
              <a:rPr lang="pt-BR" dirty="0"/>
              <a:t>Convidamos o amigo visitante para almoçar? </a:t>
            </a:r>
          </a:p>
          <a:p>
            <a:r>
              <a:rPr lang="pt-BR" dirty="0"/>
              <a:t>Fazemos o convite para uma programação à tarde na igreja, ou para a noite de sábado?</a:t>
            </a:r>
          </a:p>
        </p:txBody>
      </p:sp>
    </p:spTree>
    <p:extLst>
      <p:ext uri="{BB962C8B-B14F-4D97-AF65-F5344CB8AC3E}">
        <p14:creationId xmlns:p14="http://schemas.microsoft.com/office/powerpoint/2010/main" val="40414450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85F89F94-7259-3344-CB21-0D1854E582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63235" y="770824"/>
            <a:ext cx="5593335" cy="4939834"/>
          </a:xfrm>
        </p:spPr>
        <p:txBody>
          <a:bodyPr/>
          <a:lstStyle/>
          <a:p>
            <a:r>
              <a:rPr lang="pt-BR" dirty="0"/>
              <a:t>Temos estendido intencionalmente o convite para que a pessoa que nos visita faça parte das atividades da família da igreja?</a:t>
            </a:r>
          </a:p>
        </p:txBody>
      </p:sp>
    </p:spTree>
    <p:extLst>
      <p:ext uri="{BB962C8B-B14F-4D97-AF65-F5344CB8AC3E}">
        <p14:creationId xmlns:p14="http://schemas.microsoft.com/office/powerpoint/2010/main" val="33432617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DDDA3E16-5A17-F63E-0F78-A95F177ACC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Durante a semana, temos entrado em contato com os amigos que nos visitaram?</a:t>
            </a:r>
          </a:p>
        </p:txBody>
      </p:sp>
    </p:spTree>
    <p:extLst>
      <p:ext uri="{BB962C8B-B14F-4D97-AF65-F5344CB8AC3E}">
        <p14:creationId xmlns:p14="http://schemas.microsoft.com/office/powerpoint/2010/main" val="7373044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54135D74-4352-26AC-F6CB-BBD8D8A9B3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/>
              <a:t>Nossa igreja tem se preocupado em atender     Às necessidades dos amigos visitantes?</a:t>
            </a:r>
          </a:p>
        </p:txBody>
      </p:sp>
    </p:spTree>
    <p:extLst>
      <p:ext uri="{BB962C8B-B14F-4D97-AF65-F5344CB8AC3E}">
        <p14:creationId xmlns:p14="http://schemas.microsoft.com/office/powerpoint/2010/main" val="6925278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8F5A2C00-9B6C-D020-00E2-64569A13E3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Alguém que é tratado com toda a atenção e carinho certamente se sentirá muito bem em nosso meio. </a:t>
            </a:r>
          </a:p>
        </p:txBody>
      </p:sp>
    </p:spTree>
    <p:extLst>
      <p:ext uri="{BB962C8B-B14F-4D97-AF65-F5344CB8AC3E}">
        <p14:creationId xmlns:p14="http://schemas.microsoft.com/office/powerpoint/2010/main" val="33566431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7126B19B-EA0D-5558-39F1-7DD1E4D720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6819" y="165668"/>
            <a:ext cx="5145181" cy="2936761"/>
          </a:xfrm>
        </p:spPr>
        <p:txBody>
          <a:bodyPr/>
          <a:lstStyle/>
          <a:p>
            <a:r>
              <a:rPr lang="pt-BR" dirty="0"/>
              <a:t>Não seria melhor e mais prático reunir apenas a equipe da recepção de nossa igreja e fazer um treinamento com eles?</a:t>
            </a:r>
          </a:p>
        </p:txBody>
      </p:sp>
    </p:spTree>
    <p:extLst>
      <p:ext uri="{BB962C8B-B14F-4D97-AF65-F5344CB8AC3E}">
        <p14:creationId xmlns:p14="http://schemas.microsoft.com/office/powerpoint/2010/main" val="1283548058"/>
      </p:ext>
    </p:extLst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A595D287-153F-2FDB-6F58-0FE2E4F1BF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505" y="959083"/>
            <a:ext cx="7512515" cy="4939834"/>
          </a:xfrm>
        </p:spPr>
        <p:txBody>
          <a:bodyPr>
            <a:normAutofit/>
          </a:bodyPr>
          <a:lstStyle/>
          <a:p>
            <a:r>
              <a:rPr lang="pt-BR" dirty="0"/>
              <a:t>A verdade é que muitas vezes podemos estar recebendo pela primeira vez, em nossa congregação, um futuro líder da igreja, que Deus escolheu para uma grande obra, e nem sequer imaginamos.</a:t>
            </a:r>
          </a:p>
        </p:txBody>
      </p:sp>
    </p:spTree>
    <p:extLst>
      <p:ext uri="{BB962C8B-B14F-4D97-AF65-F5344CB8AC3E}">
        <p14:creationId xmlns:p14="http://schemas.microsoft.com/office/powerpoint/2010/main" val="18629816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87E731B4-1BDF-27D9-A470-086EA0F172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0294" y="770824"/>
            <a:ext cx="5570742" cy="4939834"/>
          </a:xfrm>
        </p:spPr>
        <p:txBody>
          <a:bodyPr/>
          <a:lstStyle/>
          <a:p>
            <a:r>
              <a:rPr lang="pt-BR" dirty="0"/>
              <a:t>Quero apresentar a vocês a história da </a:t>
            </a:r>
            <a:r>
              <a:rPr lang="pt-BR" dirty="0" err="1"/>
              <a:t>Leidiane</a:t>
            </a:r>
            <a:r>
              <a:rPr lang="pt-BR" dirty="0"/>
              <a:t> Medeiros. </a:t>
            </a:r>
          </a:p>
        </p:txBody>
      </p:sp>
    </p:spTree>
    <p:extLst>
      <p:ext uri="{BB962C8B-B14F-4D97-AF65-F5344CB8AC3E}">
        <p14:creationId xmlns:p14="http://schemas.microsoft.com/office/powerpoint/2010/main" val="28531362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1CF1FF21-D6C2-F793-B17F-9955E77405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5118" y="717036"/>
            <a:ext cx="6159576" cy="4939834"/>
          </a:xfrm>
        </p:spPr>
        <p:txBody>
          <a:bodyPr/>
          <a:lstStyle/>
          <a:p>
            <a:r>
              <a:rPr lang="pt-BR" dirty="0"/>
              <a:t>Que Deus nos ajude a entender que todos fazemos parte da equipe de recepção de nossa igreja.</a:t>
            </a:r>
          </a:p>
        </p:txBody>
      </p:sp>
    </p:spTree>
    <p:extLst>
      <p:ext uri="{BB962C8B-B14F-4D97-AF65-F5344CB8AC3E}">
        <p14:creationId xmlns:p14="http://schemas.microsoft.com/office/powerpoint/2010/main" val="34028388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5E695D47-4D06-2942-52D7-8AA085AB4B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10636" y="771525"/>
            <a:ext cx="7009840" cy="4938713"/>
          </a:xfrm>
        </p:spPr>
        <p:txBody>
          <a:bodyPr>
            <a:normAutofit fontScale="85000" lnSpcReduction="10000"/>
          </a:bodyPr>
          <a:lstStyle/>
          <a:p>
            <a:r>
              <a:rPr lang="pt-BR" dirty="0"/>
              <a:t>“Unicamente os métodos de Cristo trarão verdadeiro êxito no aproximar-se do povo. O Salvador misturava-Se com os homens como uma pessoa que lhes desejava o bem. Manifestava simpatia por eles, ministrava-lhes às necessidades e granjeava-lhes a confiança. Ordenava então: ‘Segue-Me’”.</a:t>
            </a:r>
          </a:p>
          <a:p>
            <a:pPr lvl="2"/>
            <a:r>
              <a:rPr lang="pt-BR" dirty="0"/>
              <a:t>A Ciência do Bom Viver, p. 134.</a:t>
            </a:r>
          </a:p>
        </p:txBody>
      </p:sp>
    </p:spTree>
    <p:extLst>
      <p:ext uri="{BB962C8B-B14F-4D97-AF65-F5344CB8AC3E}">
        <p14:creationId xmlns:p14="http://schemas.microsoft.com/office/powerpoint/2010/main" val="19576695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813F7A7E-6F26-63C2-ABD6-430A5B7FB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63235" y="770824"/>
            <a:ext cx="5490699" cy="4939834"/>
          </a:xfrm>
        </p:spPr>
        <p:txBody>
          <a:bodyPr/>
          <a:lstStyle/>
          <a:p>
            <a:r>
              <a:rPr lang="pt-BR" dirty="0"/>
              <a:t>Que nos unamos na missão de proclamar o Evangelho do Reino a toda criatura, e que possamos ver a volta de Jesus ainda em nossa geração!</a:t>
            </a:r>
          </a:p>
        </p:txBody>
      </p:sp>
    </p:spTree>
    <p:extLst>
      <p:ext uri="{BB962C8B-B14F-4D97-AF65-F5344CB8AC3E}">
        <p14:creationId xmlns:p14="http://schemas.microsoft.com/office/powerpoint/2010/main" val="26692470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42473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id="{BD3F5F2D-B5C0-FD5A-3FFA-C6CE1441F5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035" y="1515035"/>
            <a:ext cx="10300447" cy="3702423"/>
          </a:xfrm>
        </p:spPr>
        <p:txBody>
          <a:bodyPr/>
          <a:lstStyle/>
          <a:p>
            <a:r>
              <a:rPr lang="pt-BR" dirty="0"/>
              <a:t>todos somos parte da </a:t>
            </a:r>
            <a:br>
              <a:rPr lang="pt-BR" dirty="0"/>
            </a:br>
            <a:r>
              <a:rPr lang="pt-BR" dirty="0"/>
              <a:t>equipe da recepção. </a:t>
            </a:r>
          </a:p>
        </p:txBody>
      </p:sp>
    </p:spTree>
    <p:extLst>
      <p:ext uri="{BB962C8B-B14F-4D97-AF65-F5344CB8AC3E}">
        <p14:creationId xmlns:p14="http://schemas.microsoft.com/office/powerpoint/2010/main" val="10924576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A142ED11-E3CC-E870-2D4A-42FFA85B93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O ideal é que a pessoa seja bem recebida na porta e bem acolhida dentro da igreja.</a:t>
            </a:r>
          </a:p>
        </p:txBody>
      </p:sp>
    </p:spTree>
    <p:extLst>
      <p:ext uri="{BB962C8B-B14F-4D97-AF65-F5344CB8AC3E}">
        <p14:creationId xmlns:p14="http://schemas.microsoft.com/office/powerpoint/2010/main" val="37772238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A61F3DD4-EC22-2DC3-A750-C12809552D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35486" y="921225"/>
            <a:ext cx="5626359" cy="5015549"/>
          </a:xfrm>
        </p:spPr>
        <p:txBody>
          <a:bodyPr>
            <a:normAutofit/>
          </a:bodyPr>
          <a:lstStyle/>
          <a:p>
            <a:pPr lvl="3"/>
            <a:r>
              <a:rPr lang="pt-BR" dirty="0"/>
              <a:t>1. RECEPÇÃO NA “PORTA DA IGREJA”.</a:t>
            </a:r>
          </a:p>
          <a:p>
            <a:pPr lvl="3"/>
            <a:endParaRPr lang="pt-BR" dirty="0"/>
          </a:p>
          <a:p>
            <a:pPr lvl="3"/>
            <a:r>
              <a:rPr lang="pt-BR" dirty="0"/>
              <a:t>Êxodo 2:15-21.</a:t>
            </a:r>
          </a:p>
          <a:p>
            <a:pPr lvl="1"/>
            <a:r>
              <a:rPr lang="pt-BR" dirty="0"/>
              <a:t> Na época dos patriarcas, a vida religiosa acontecia no âmbito do lar.</a:t>
            </a:r>
          </a:p>
        </p:txBody>
      </p:sp>
    </p:spTree>
    <p:extLst>
      <p:ext uri="{BB962C8B-B14F-4D97-AF65-F5344CB8AC3E}">
        <p14:creationId xmlns:p14="http://schemas.microsoft.com/office/powerpoint/2010/main" val="35765920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FDE0612A-3721-2A43-23B9-B1338D1EA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5080" y="541845"/>
            <a:ext cx="5463540" cy="5127953"/>
          </a:xfrm>
        </p:spPr>
        <p:txBody>
          <a:bodyPr>
            <a:normAutofit/>
          </a:bodyPr>
          <a:lstStyle/>
          <a:p>
            <a:r>
              <a:rPr lang="pt-BR" dirty="0"/>
              <a:t>Moisés pode representar      os nossos                </a:t>
            </a:r>
            <a:r>
              <a:rPr lang="pt-BR" sz="4400" b="1" dirty="0"/>
              <a:t>AMIGOS VISITANTES  </a:t>
            </a:r>
            <a:r>
              <a:rPr lang="pt-BR" dirty="0"/>
              <a:t>que vêm à igreja. </a:t>
            </a:r>
          </a:p>
        </p:txBody>
      </p:sp>
    </p:spTree>
    <p:extLst>
      <p:ext uri="{BB962C8B-B14F-4D97-AF65-F5344CB8AC3E}">
        <p14:creationId xmlns:p14="http://schemas.microsoft.com/office/powerpoint/2010/main" val="29549108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0ACEDE5D-72E3-B9BD-1FF8-CBDC366AE9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1964" y="824613"/>
            <a:ext cx="3913095" cy="4527317"/>
          </a:xfrm>
        </p:spPr>
        <p:txBody>
          <a:bodyPr/>
          <a:lstStyle/>
          <a:p>
            <a:r>
              <a:rPr lang="pt-BR" dirty="0"/>
              <a:t>Jetro, que era o sacerdote, figura como os nossos </a:t>
            </a:r>
            <a:r>
              <a:rPr lang="pt-BR" sz="4400" b="1" dirty="0">
                <a:effectLst/>
              </a:rPr>
              <a:t>PASTORES</a:t>
            </a:r>
            <a:r>
              <a:rPr lang="pt-BR" sz="4400" b="1" i="1" dirty="0">
                <a:latin typeface="Barlow" pitchFamily="2" charset="77"/>
              </a:rPr>
              <a:t> </a:t>
            </a:r>
            <a:r>
              <a:rPr lang="pt-BR" dirty="0"/>
              <a:t>hoje.</a:t>
            </a:r>
          </a:p>
        </p:txBody>
      </p:sp>
    </p:spTree>
    <p:extLst>
      <p:ext uri="{BB962C8B-B14F-4D97-AF65-F5344CB8AC3E}">
        <p14:creationId xmlns:p14="http://schemas.microsoft.com/office/powerpoint/2010/main" val="22947573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5626E92E-7B48-696C-1AE6-C1EC69BDB7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91061" y="1952253"/>
            <a:ext cx="3864780" cy="3639294"/>
          </a:xfrm>
        </p:spPr>
        <p:txBody>
          <a:bodyPr/>
          <a:lstStyle/>
          <a:p>
            <a:r>
              <a:rPr lang="pt-BR" dirty="0"/>
              <a:t>E relacionamos Midiã com as nossas</a:t>
            </a:r>
          </a:p>
          <a:p>
            <a:pPr>
              <a:spcBef>
                <a:spcPts val="0"/>
              </a:spcBef>
            </a:pPr>
            <a:r>
              <a:rPr lang="pt-BR" dirty="0"/>
              <a:t> </a:t>
            </a:r>
            <a:r>
              <a:rPr lang="pt-BR" sz="4400" b="1" dirty="0"/>
              <a:t>IGREJAS</a:t>
            </a:r>
            <a:r>
              <a:rPr lang="pt-BR" dirty="0"/>
              <a:t> atualmente.</a:t>
            </a:r>
          </a:p>
        </p:txBody>
      </p:sp>
    </p:spTree>
    <p:extLst>
      <p:ext uri="{BB962C8B-B14F-4D97-AF65-F5344CB8AC3E}">
        <p14:creationId xmlns:p14="http://schemas.microsoft.com/office/powerpoint/2010/main" val="23271867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1FD9D6B9-A59E-9300-6B33-4D80855BE7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5118" y="717036"/>
            <a:ext cx="5257800" cy="4939834"/>
          </a:xfrm>
        </p:spPr>
        <p:txBody>
          <a:bodyPr/>
          <a:lstStyle/>
          <a:p>
            <a:r>
              <a:rPr lang="pt-BR" dirty="0"/>
              <a:t>Assim como nós, todas as pessoas que vêm à igreja têm o direito à salvação em Cristo Jesus.</a:t>
            </a:r>
          </a:p>
        </p:txBody>
      </p:sp>
    </p:spTree>
    <p:extLst>
      <p:ext uri="{BB962C8B-B14F-4D97-AF65-F5344CB8AC3E}">
        <p14:creationId xmlns:p14="http://schemas.microsoft.com/office/powerpoint/2010/main" val="53982820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8" ma:contentTypeDescription="Crie um novo documento." ma:contentTypeScope="" ma:versionID="67f46b3b2321bc14d09d2e979ecc836f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dd2a0a0eab5a26ba825fba841632d9f9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1DD22A1-A5CC-44ED-BBE1-23D689C23F8A}"/>
</file>

<file path=customXml/itemProps2.xml><?xml version="1.0" encoding="utf-8"?>
<ds:datastoreItem xmlns:ds="http://schemas.openxmlformats.org/officeDocument/2006/customXml" ds:itemID="{4A8CF178-335B-4BE1-A41B-C3CBD9F7E187}"/>
</file>

<file path=docProps/app.xml><?xml version="1.0" encoding="utf-8"?>
<Properties xmlns="http://schemas.openxmlformats.org/officeDocument/2006/extended-properties" xmlns:vt="http://schemas.openxmlformats.org/officeDocument/2006/docPropsVTypes">
  <TotalTime>391</TotalTime>
  <Words>500</Words>
  <Application>Microsoft Office PowerPoint</Application>
  <PresentationFormat>Widescreen</PresentationFormat>
  <Paragraphs>36</Paragraphs>
  <Slides>25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25</vt:i4>
      </vt:variant>
    </vt:vector>
  </HeadingPairs>
  <TitlesOfParts>
    <vt:vector size="34" baseType="lpstr">
      <vt:lpstr>Arial</vt:lpstr>
      <vt:lpstr>Barlow</vt:lpstr>
      <vt:lpstr>Calibri</vt:lpstr>
      <vt:lpstr>Fonte do Sistema Regular</vt:lpstr>
      <vt:lpstr>Franklin Gothic Book</vt:lpstr>
      <vt:lpstr>Franklin Gothic Demi Cond</vt:lpstr>
      <vt:lpstr>Franklin Gothic Medium</vt:lpstr>
      <vt:lpstr>Georgia</vt:lpstr>
      <vt:lpstr>Tema do Office</vt:lpstr>
      <vt:lpstr>Apresentação do PowerPoint</vt:lpstr>
      <vt:lpstr>Apresentação do PowerPoint</vt:lpstr>
      <vt:lpstr>todos somos parte da  equipe da recepção. 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Será que uma visita que é tratada assim retornaria e ficaria em nosso meio?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Nossa igreja tem se preocupado em atender     Às necessidades dos amigos visitantes?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marcos aurelio gularte de castro</dc:creator>
  <cp:lastModifiedBy>DSA - Diana Steffen</cp:lastModifiedBy>
  <cp:revision>5</cp:revision>
  <dcterms:created xsi:type="dcterms:W3CDTF">2023-07-03T17:46:49Z</dcterms:created>
  <dcterms:modified xsi:type="dcterms:W3CDTF">2023-07-20T18:59:48Z</dcterms:modified>
</cp:coreProperties>
</file>