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60" r:id="rId4"/>
  </p:sldMasterIdLst>
  <p:notesMasterIdLst>
    <p:notesMasterId r:id="rId67"/>
  </p:notesMasterIdLst>
  <p:sldIdLst>
    <p:sldId id="259" r:id="rId5"/>
    <p:sldId id="257" r:id="rId6"/>
    <p:sldId id="258"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4" r:id="rId21"/>
    <p:sldId id="273"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291" r:id="rId39"/>
    <p:sldId id="292" r:id="rId40"/>
    <p:sldId id="293" r:id="rId41"/>
    <p:sldId id="294" r:id="rId42"/>
    <p:sldId id="295" r:id="rId43"/>
    <p:sldId id="296" r:id="rId44"/>
    <p:sldId id="297" r:id="rId45"/>
    <p:sldId id="298" r:id="rId46"/>
    <p:sldId id="299" r:id="rId47"/>
    <p:sldId id="300" r:id="rId48"/>
    <p:sldId id="301" r:id="rId49"/>
    <p:sldId id="302" r:id="rId50"/>
    <p:sldId id="303" r:id="rId51"/>
    <p:sldId id="304" r:id="rId52"/>
    <p:sldId id="305" r:id="rId53"/>
    <p:sldId id="306" r:id="rId54"/>
    <p:sldId id="307" r:id="rId55"/>
    <p:sldId id="308" r:id="rId56"/>
    <p:sldId id="309" r:id="rId57"/>
    <p:sldId id="310" r:id="rId58"/>
    <p:sldId id="311" r:id="rId59"/>
    <p:sldId id="312" r:id="rId60"/>
    <p:sldId id="313" r:id="rId61"/>
    <p:sldId id="314" r:id="rId62"/>
    <p:sldId id="315" r:id="rId63"/>
    <p:sldId id="316" r:id="rId64"/>
    <p:sldId id="317" r:id="rId65"/>
    <p:sldId id="318" r:id="rId6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67A1712-4BDA-4B92-B7DF-D8DC9D03856C}" v="5" dt="2022-08-24T12:18:10.02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4658" autoAdjust="0"/>
    <p:restoredTop sz="80259" autoAdjust="0"/>
  </p:normalViewPr>
  <p:slideViewPr>
    <p:cSldViewPr snapToGrid="0">
      <p:cViewPr varScale="1">
        <p:scale>
          <a:sx n="91" d="100"/>
          <a:sy n="91" d="100"/>
        </p:scale>
        <p:origin x="798" y="90"/>
      </p:cViewPr>
      <p:guideLst/>
    </p:cSldViewPr>
  </p:slideViewPr>
  <p:notesTextViewPr>
    <p:cViewPr>
      <p:scale>
        <a:sx n="1" d="1"/>
        <a:sy n="1" d="1"/>
      </p:scale>
      <p:origin x="0" y="0"/>
    </p:cViewPr>
  </p:notesTextViewPr>
  <p:sorterViewPr>
    <p:cViewPr varScale="1">
      <p:scale>
        <a:sx n="100" d="100"/>
        <a:sy n="100" d="100"/>
      </p:scale>
      <p:origin x="0" y="-638"/>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slide" Target="slides/slide47.xml"/><Relationship Id="rId72" Type="http://schemas.microsoft.com/office/2016/11/relationships/changesInfo" Target="changesInfos/changesInfo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notesMaster" Target="notesMasters/notesMaster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 Type="http://schemas.openxmlformats.org/officeDocument/2006/relationships/slide" Target="slides/slide3.xml"/><Relationship Id="rId71"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SA - Camila Pereyra" userId="d845e14f-0275-4180-9126-9822cc65e4d6" providerId="ADAL" clId="{267A1712-4BDA-4B92-B7DF-D8DC9D03856C}"/>
    <pc:docChg chg="undo custSel modSld">
      <pc:chgData name="DSA - Camila Pereyra" userId="d845e14f-0275-4180-9126-9822cc65e4d6" providerId="ADAL" clId="{267A1712-4BDA-4B92-B7DF-D8DC9D03856C}" dt="2022-08-24T12:44:36.841" v="2445" actId="20577"/>
      <pc:docMkLst>
        <pc:docMk/>
      </pc:docMkLst>
      <pc:sldChg chg="modSp mod">
        <pc:chgData name="DSA - Camila Pereyra" userId="d845e14f-0275-4180-9126-9822cc65e4d6" providerId="ADAL" clId="{267A1712-4BDA-4B92-B7DF-D8DC9D03856C}" dt="2022-08-24T11:21:13.300" v="1" actId="20577"/>
        <pc:sldMkLst>
          <pc:docMk/>
          <pc:sldMk cId="2095310984" sldId="260"/>
        </pc:sldMkLst>
        <pc:spChg chg="mod">
          <ac:chgData name="DSA - Camila Pereyra" userId="d845e14f-0275-4180-9126-9822cc65e4d6" providerId="ADAL" clId="{267A1712-4BDA-4B92-B7DF-D8DC9D03856C}" dt="2022-08-24T11:21:13.300" v="1" actId="20577"/>
          <ac:spMkLst>
            <pc:docMk/>
            <pc:sldMk cId="2095310984" sldId="260"/>
            <ac:spMk id="2" creationId="{77553CC5-09B4-3256-9C65-9E1EE8C720A4}"/>
          </ac:spMkLst>
        </pc:spChg>
      </pc:sldChg>
      <pc:sldChg chg="modSp mod">
        <pc:chgData name="DSA - Camila Pereyra" userId="d845e14f-0275-4180-9126-9822cc65e4d6" providerId="ADAL" clId="{267A1712-4BDA-4B92-B7DF-D8DC9D03856C}" dt="2022-08-24T11:21:25.547" v="4" actId="20577"/>
        <pc:sldMkLst>
          <pc:docMk/>
          <pc:sldMk cId="3837386177" sldId="261"/>
        </pc:sldMkLst>
        <pc:spChg chg="mod">
          <ac:chgData name="DSA - Camila Pereyra" userId="d845e14f-0275-4180-9126-9822cc65e4d6" providerId="ADAL" clId="{267A1712-4BDA-4B92-B7DF-D8DC9D03856C}" dt="2022-08-24T11:21:25.547" v="4" actId="20577"/>
          <ac:spMkLst>
            <pc:docMk/>
            <pc:sldMk cId="3837386177" sldId="261"/>
            <ac:spMk id="17" creationId="{AB18DF7C-4C6F-7871-3C06-284827D5235B}"/>
          </ac:spMkLst>
        </pc:spChg>
      </pc:sldChg>
      <pc:sldChg chg="modSp mod">
        <pc:chgData name="DSA - Camila Pereyra" userId="d845e14f-0275-4180-9126-9822cc65e4d6" providerId="ADAL" clId="{267A1712-4BDA-4B92-B7DF-D8DC9D03856C}" dt="2022-08-24T11:22:05.563" v="5" actId="20577"/>
        <pc:sldMkLst>
          <pc:docMk/>
          <pc:sldMk cId="1890591389" sldId="262"/>
        </pc:sldMkLst>
        <pc:spChg chg="mod">
          <ac:chgData name="DSA - Camila Pereyra" userId="d845e14f-0275-4180-9126-9822cc65e4d6" providerId="ADAL" clId="{267A1712-4BDA-4B92-B7DF-D8DC9D03856C}" dt="2022-08-24T11:22:05.563" v="5" actId="20577"/>
          <ac:spMkLst>
            <pc:docMk/>
            <pc:sldMk cId="1890591389" sldId="262"/>
            <ac:spMk id="2" creationId="{2C18E54D-5472-5F11-90A4-DC4B44ADA2B4}"/>
          </ac:spMkLst>
        </pc:spChg>
      </pc:sldChg>
      <pc:sldChg chg="modSp mod">
        <pc:chgData name="DSA - Camila Pereyra" userId="d845e14f-0275-4180-9126-9822cc65e4d6" providerId="ADAL" clId="{267A1712-4BDA-4B92-B7DF-D8DC9D03856C}" dt="2022-08-24T11:42:11.284" v="8" actId="20577"/>
        <pc:sldMkLst>
          <pc:docMk/>
          <pc:sldMk cId="2205352074" sldId="263"/>
        </pc:sldMkLst>
        <pc:spChg chg="mod">
          <ac:chgData name="DSA - Camila Pereyra" userId="d845e14f-0275-4180-9126-9822cc65e4d6" providerId="ADAL" clId="{267A1712-4BDA-4B92-B7DF-D8DC9D03856C}" dt="2022-08-24T11:42:11.284" v="8" actId="20577"/>
          <ac:spMkLst>
            <pc:docMk/>
            <pc:sldMk cId="2205352074" sldId="263"/>
            <ac:spMk id="8" creationId="{FD387E7D-9F03-0476-BDCC-1334008C4E39}"/>
          </ac:spMkLst>
        </pc:spChg>
      </pc:sldChg>
      <pc:sldChg chg="modSp mod">
        <pc:chgData name="DSA - Camila Pereyra" userId="d845e14f-0275-4180-9126-9822cc65e4d6" providerId="ADAL" clId="{267A1712-4BDA-4B92-B7DF-D8DC9D03856C}" dt="2022-08-24T11:43:59.965" v="57" actId="313"/>
        <pc:sldMkLst>
          <pc:docMk/>
          <pc:sldMk cId="3237684331" sldId="265"/>
        </pc:sldMkLst>
        <pc:spChg chg="mod">
          <ac:chgData name="DSA - Camila Pereyra" userId="d845e14f-0275-4180-9126-9822cc65e4d6" providerId="ADAL" clId="{267A1712-4BDA-4B92-B7DF-D8DC9D03856C}" dt="2022-08-24T11:43:59.965" v="57" actId="313"/>
          <ac:spMkLst>
            <pc:docMk/>
            <pc:sldMk cId="3237684331" sldId="265"/>
            <ac:spMk id="2" creationId="{BBA1E816-ADA7-51D6-E261-89F7C8B0C218}"/>
          </ac:spMkLst>
        </pc:spChg>
      </pc:sldChg>
      <pc:sldChg chg="modSp mod">
        <pc:chgData name="DSA - Camila Pereyra" userId="d845e14f-0275-4180-9126-9822cc65e4d6" providerId="ADAL" clId="{267A1712-4BDA-4B92-B7DF-D8DC9D03856C}" dt="2022-08-24T11:48:28.899" v="60" actId="20577"/>
        <pc:sldMkLst>
          <pc:docMk/>
          <pc:sldMk cId="1312432900" sldId="266"/>
        </pc:sldMkLst>
        <pc:spChg chg="mod">
          <ac:chgData name="DSA - Camila Pereyra" userId="d845e14f-0275-4180-9126-9822cc65e4d6" providerId="ADAL" clId="{267A1712-4BDA-4B92-B7DF-D8DC9D03856C}" dt="2022-08-24T11:48:28.899" v="60" actId="20577"/>
          <ac:spMkLst>
            <pc:docMk/>
            <pc:sldMk cId="1312432900" sldId="266"/>
            <ac:spMk id="2" creationId="{1253BC59-C7A4-1E28-4DEA-9893455F22F1}"/>
          </ac:spMkLst>
        </pc:spChg>
      </pc:sldChg>
      <pc:sldChg chg="modSp">
        <pc:chgData name="DSA - Camila Pereyra" userId="d845e14f-0275-4180-9126-9822cc65e4d6" providerId="ADAL" clId="{267A1712-4BDA-4B92-B7DF-D8DC9D03856C}" dt="2022-08-24T11:49:09.686" v="64" actId="20577"/>
        <pc:sldMkLst>
          <pc:docMk/>
          <pc:sldMk cId="1989238688" sldId="269"/>
        </pc:sldMkLst>
        <pc:spChg chg="mod">
          <ac:chgData name="DSA - Camila Pereyra" userId="d845e14f-0275-4180-9126-9822cc65e4d6" providerId="ADAL" clId="{267A1712-4BDA-4B92-B7DF-D8DC9D03856C}" dt="2022-08-24T11:49:09.686" v="64" actId="20577"/>
          <ac:spMkLst>
            <pc:docMk/>
            <pc:sldMk cId="1989238688" sldId="269"/>
            <ac:spMk id="2" creationId="{DC87171D-B3F6-647D-C867-2F99630248D1}"/>
          </ac:spMkLst>
        </pc:spChg>
      </pc:sldChg>
      <pc:sldChg chg="modSp mod">
        <pc:chgData name="DSA - Camila Pereyra" userId="d845e14f-0275-4180-9126-9822cc65e4d6" providerId="ADAL" clId="{267A1712-4BDA-4B92-B7DF-D8DC9D03856C}" dt="2022-08-24T11:50:52.849" v="67" actId="20577"/>
        <pc:sldMkLst>
          <pc:docMk/>
          <pc:sldMk cId="1662653613" sldId="270"/>
        </pc:sldMkLst>
        <pc:spChg chg="mod">
          <ac:chgData name="DSA - Camila Pereyra" userId="d845e14f-0275-4180-9126-9822cc65e4d6" providerId="ADAL" clId="{267A1712-4BDA-4B92-B7DF-D8DC9D03856C}" dt="2022-08-24T11:50:43.916" v="65" actId="20577"/>
          <ac:spMkLst>
            <pc:docMk/>
            <pc:sldMk cId="1662653613" sldId="270"/>
            <ac:spMk id="8" creationId="{556D5382-06A5-FE6F-2268-2DBDE12D6DE0}"/>
          </ac:spMkLst>
        </pc:spChg>
        <pc:spChg chg="mod">
          <ac:chgData name="DSA - Camila Pereyra" userId="d845e14f-0275-4180-9126-9822cc65e4d6" providerId="ADAL" clId="{267A1712-4BDA-4B92-B7DF-D8DC9D03856C}" dt="2022-08-24T11:50:52.849" v="67" actId="20577"/>
          <ac:spMkLst>
            <pc:docMk/>
            <pc:sldMk cId="1662653613" sldId="270"/>
            <ac:spMk id="9" creationId="{E2CEEAC3-1340-4788-A04F-872715A05E34}"/>
          </ac:spMkLst>
        </pc:spChg>
      </pc:sldChg>
      <pc:sldChg chg="modSp mod">
        <pc:chgData name="DSA - Camila Pereyra" userId="d845e14f-0275-4180-9126-9822cc65e4d6" providerId="ADAL" clId="{267A1712-4BDA-4B92-B7DF-D8DC9D03856C}" dt="2022-08-24T12:11:24.687" v="92" actId="20577"/>
        <pc:sldMkLst>
          <pc:docMk/>
          <pc:sldMk cId="3615926927" sldId="272"/>
        </pc:sldMkLst>
        <pc:spChg chg="mod">
          <ac:chgData name="DSA - Camila Pereyra" userId="d845e14f-0275-4180-9126-9822cc65e4d6" providerId="ADAL" clId="{267A1712-4BDA-4B92-B7DF-D8DC9D03856C}" dt="2022-08-24T12:11:24.687" v="92" actId="20577"/>
          <ac:spMkLst>
            <pc:docMk/>
            <pc:sldMk cId="3615926927" sldId="272"/>
            <ac:spMk id="2" creationId="{BB3A3D1D-9A0A-6DBB-04E8-30C8C331ECE8}"/>
          </ac:spMkLst>
        </pc:spChg>
      </pc:sldChg>
      <pc:sldChg chg="modSp mod">
        <pc:chgData name="DSA - Camila Pereyra" userId="d845e14f-0275-4180-9126-9822cc65e4d6" providerId="ADAL" clId="{267A1712-4BDA-4B92-B7DF-D8DC9D03856C}" dt="2022-08-24T12:16:50.236" v="100" actId="114"/>
        <pc:sldMkLst>
          <pc:docMk/>
          <pc:sldMk cId="898561135" sldId="273"/>
        </pc:sldMkLst>
        <pc:spChg chg="mod">
          <ac:chgData name="DSA - Camila Pereyra" userId="d845e14f-0275-4180-9126-9822cc65e4d6" providerId="ADAL" clId="{267A1712-4BDA-4B92-B7DF-D8DC9D03856C}" dt="2022-08-24T12:16:50.236" v="100" actId="114"/>
          <ac:spMkLst>
            <pc:docMk/>
            <pc:sldMk cId="898561135" sldId="273"/>
            <ac:spMk id="5" creationId="{AAECC2D5-323B-ABC0-E3C5-3F6CD4D8AD89}"/>
          </ac:spMkLst>
        </pc:spChg>
      </pc:sldChg>
      <pc:sldChg chg="modSp mod">
        <pc:chgData name="DSA - Camila Pereyra" userId="d845e14f-0275-4180-9126-9822cc65e4d6" providerId="ADAL" clId="{267A1712-4BDA-4B92-B7DF-D8DC9D03856C}" dt="2022-08-24T12:11:41.383" v="94" actId="20577"/>
        <pc:sldMkLst>
          <pc:docMk/>
          <pc:sldMk cId="2167430175" sldId="274"/>
        </pc:sldMkLst>
        <pc:spChg chg="mod">
          <ac:chgData name="DSA - Camila Pereyra" userId="d845e14f-0275-4180-9126-9822cc65e4d6" providerId="ADAL" clId="{267A1712-4BDA-4B92-B7DF-D8DC9D03856C}" dt="2022-08-24T12:11:41.383" v="94" actId="20577"/>
          <ac:spMkLst>
            <pc:docMk/>
            <pc:sldMk cId="2167430175" sldId="274"/>
            <ac:spMk id="2" creationId="{F186F859-B0F5-6CB5-9458-BAD2082EC9B0}"/>
          </ac:spMkLst>
        </pc:spChg>
      </pc:sldChg>
      <pc:sldChg chg="modSp mod">
        <pc:chgData name="DSA - Camila Pereyra" userId="d845e14f-0275-4180-9126-9822cc65e4d6" providerId="ADAL" clId="{267A1712-4BDA-4B92-B7DF-D8DC9D03856C}" dt="2022-08-24T12:16:59.250" v="101" actId="20577"/>
        <pc:sldMkLst>
          <pc:docMk/>
          <pc:sldMk cId="4172840633" sldId="275"/>
        </pc:sldMkLst>
        <pc:spChg chg="mod">
          <ac:chgData name="DSA - Camila Pereyra" userId="d845e14f-0275-4180-9126-9822cc65e4d6" providerId="ADAL" clId="{267A1712-4BDA-4B92-B7DF-D8DC9D03856C}" dt="2022-08-24T12:16:59.250" v="101" actId="20577"/>
          <ac:spMkLst>
            <pc:docMk/>
            <pc:sldMk cId="4172840633" sldId="275"/>
            <ac:spMk id="9" creationId="{3A1BC52C-E93A-A0BE-94C7-0AC85CF0F460}"/>
          </ac:spMkLst>
        </pc:spChg>
      </pc:sldChg>
      <pc:sldChg chg="modSp mod">
        <pc:chgData name="DSA - Camila Pereyra" userId="d845e14f-0275-4180-9126-9822cc65e4d6" providerId="ADAL" clId="{267A1712-4BDA-4B92-B7DF-D8DC9D03856C}" dt="2022-08-24T12:17:21.156" v="103" actId="20577"/>
        <pc:sldMkLst>
          <pc:docMk/>
          <pc:sldMk cId="3825515875" sldId="276"/>
        </pc:sldMkLst>
        <pc:spChg chg="mod">
          <ac:chgData name="DSA - Camila Pereyra" userId="d845e14f-0275-4180-9126-9822cc65e4d6" providerId="ADAL" clId="{267A1712-4BDA-4B92-B7DF-D8DC9D03856C}" dt="2022-08-24T12:17:21.156" v="103" actId="20577"/>
          <ac:spMkLst>
            <pc:docMk/>
            <pc:sldMk cId="3825515875" sldId="276"/>
            <ac:spMk id="2" creationId="{115D83E9-E958-8E87-EB78-6589AFFFD1AF}"/>
          </ac:spMkLst>
        </pc:spChg>
      </pc:sldChg>
      <pc:sldChg chg="modSp mod">
        <pc:chgData name="DSA - Camila Pereyra" userId="d845e14f-0275-4180-9126-9822cc65e4d6" providerId="ADAL" clId="{267A1712-4BDA-4B92-B7DF-D8DC9D03856C}" dt="2022-08-24T12:17:51.330" v="125" actId="20577"/>
        <pc:sldMkLst>
          <pc:docMk/>
          <pc:sldMk cId="43803791" sldId="277"/>
        </pc:sldMkLst>
        <pc:spChg chg="mod">
          <ac:chgData name="DSA - Camila Pereyra" userId="d845e14f-0275-4180-9126-9822cc65e4d6" providerId="ADAL" clId="{267A1712-4BDA-4B92-B7DF-D8DC9D03856C}" dt="2022-08-24T12:17:51.330" v="125" actId="20577"/>
          <ac:spMkLst>
            <pc:docMk/>
            <pc:sldMk cId="43803791" sldId="277"/>
            <ac:spMk id="7" creationId="{8C9D2303-EB9F-2E9F-5FDD-FCE3E18B4E85}"/>
          </ac:spMkLst>
        </pc:spChg>
      </pc:sldChg>
      <pc:sldChg chg="modSp mod">
        <pc:chgData name="DSA - Camila Pereyra" userId="d845e14f-0275-4180-9126-9822cc65e4d6" providerId="ADAL" clId="{267A1712-4BDA-4B92-B7DF-D8DC9D03856C}" dt="2022-08-24T12:18:11.833" v="127" actId="20577"/>
        <pc:sldMkLst>
          <pc:docMk/>
          <pc:sldMk cId="521913960" sldId="278"/>
        </pc:sldMkLst>
        <pc:spChg chg="mod">
          <ac:chgData name="DSA - Camila Pereyra" userId="d845e14f-0275-4180-9126-9822cc65e4d6" providerId="ADAL" clId="{267A1712-4BDA-4B92-B7DF-D8DC9D03856C}" dt="2022-08-24T12:18:11.833" v="127" actId="20577"/>
          <ac:spMkLst>
            <pc:docMk/>
            <pc:sldMk cId="521913960" sldId="278"/>
            <ac:spMk id="2" creationId="{9A4FC86C-F244-2F7D-9CCD-B468CB7DE782}"/>
          </ac:spMkLst>
        </pc:spChg>
      </pc:sldChg>
      <pc:sldChg chg="modSp mod">
        <pc:chgData name="DSA - Camila Pereyra" userId="d845e14f-0275-4180-9126-9822cc65e4d6" providerId="ADAL" clId="{267A1712-4BDA-4B92-B7DF-D8DC9D03856C}" dt="2022-08-24T12:18:26.196" v="129" actId="20577"/>
        <pc:sldMkLst>
          <pc:docMk/>
          <pc:sldMk cId="3086046703" sldId="279"/>
        </pc:sldMkLst>
        <pc:spChg chg="mod">
          <ac:chgData name="DSA - Camila Pereyra" userId="d845e14f-0275-4180-9126-9822cc65e4d6" providerId="ADAL" clId="{267A1712-4BDA-4B92-B7DF-D8DC9D03856C}" dt="2022-08-24T12:18:26.196" v="129" actId="20577"/>
          <ac:spMkLst>
            <pc:docMk/>
            <pc:sldMk cId="3086046703" sldId="279"/>
            <ac:spMk id="2" creationId="{AD24C112-19C6-4998-A304-7057AA816A51}"/>
          </ac:spMkLst>
        </pc:spChg>
      </pc:sldChg>
      <pc:sldChg chg="modSp mod">
        <pc:chgData name="DSA - Camila Pereyra" userId="d845e14f-0275-4180-9126-9822cc65e4d6" providerId="ADAL" clId="{267A1712-4BDA-4B92-B7DF-D8DC9D03856C}" dt="2022-08-24T12:18:40.332" v="131" actId="20577"/>
        <pc:sldMkLst>
          <pc:docMk/>
          <pc:sldMk cId="2551331650" sldId="280"/>
        </pc:sldMkLst>
        <pc:spChg chg="mod">
          <ac:chgData name="DSA - Camila Pereyra" userId="d845e14f-0275-4180-9126-9822cc65e4d6" providerId="ADAL" clId="{267A1712-4BDA-4B92-B7DF-D8DC9D03856C}" dt="2022-08-24T12:18:40.332" v="131" actId="20577"/>
          <ac:spMkLst>
            <pc:docMk/>
            <pc:sldMk cId="2551331650" sldId="280"/>
            <ac:spMk id="2" creationId="{55F136F6-AEF0-2181-EBF3-862AD237427C}"/>
          </ac:spMkLst>
        </pc:spChg>
      </pc:sldChg>
      <pc:sldChg chg="modSp mod">
        <pc:chgData name="DSA - Camila Pereyra" userId="d845e14f-0275-4180-9126-9822cc65e4d6" providerId="ADAL" clId="{267A1712-4BDA-4B92-B7DF-D8DC9D03856C}" dt="2022-08-24T12:19:01.948" v="132" actId="20577"/>
        <pc:sldMkLst>
          <pc:docMk/>
          <pc:sldMk cId="759059253" sldId="282"/>
        </pc:sldMkLst>
        <pc:spChg chg="mod">
          <ac:chgData name="DSA - Camila Pereyra" userId="d845e14f-0275-4180-9126-9822cc65e4d6" providerId="ADAL" clId="{267A1712-4BDA-4B92-B7DF-D8DC9D03856C}" dt="2022-08-24T12:19:01.948" v="132" actId="20577"/>
          <ac:spMkLst>
            <pc:docMk/>
            <pc:sldMk cId="759059253" sldId="282"/>
            <ac:spMk id="2" creationId="{F6D7A270-54E1-A0DD-19C6-0526688CFFB5}"/>
          </ac:spMkLst>
        </pc:spChg>
      </pc:sldChg>
      <pc:sldChg chg="modSp mod">
        <pc:chgData name="DSA - Camila Pereyra" userId="d845e14f-0275-4180-9126-9822cc65e4d6" providerId="ADAL" clId="{267A1712-4BDA-4B92-B7DF-D8DC9D03856C}" dt="2022-08-24T12:20:45.073" v="167" actId="20577"/>
        <pc:sldMkLst>
          <pc:docMk/>
          <pc:sldMk cId="1025457469" sldId="286"/>
        </pc:sldMkLst>
        <pc:spChg chg="mod">
          <ac:chgData name="DSA - Camila Pereyra" userId="d845e14f-0275-4180-9126-9822cc65e4d6" providerId="ADAL" clId="{267A1712-4BDA-4B92-B7DF-D8DC9D03856C}" dt="2022-08-24T12:20:45.073" v="167" actId="20577"/>
          <ac:spMkLst>
            <pc:docMk/>
            <pc:sldMk cId="1025457469" sldId="286"/>
            <ac:spMk id="4" creationId="{85B249F3-815F-098C-C406-28A135FB6463}"/>
          </ac:spMkLst>
        </pc:spChg>
      </pc:sldChg>
      <pc:sldChg chg="modSp mod">
        <pc:chgData name="DSA - Camila Pereyra" userId="d845e14f-0275-4180-9126-9822cc65e4d6" providerId="ADAL" clId="{267A1712-4BDA-4B92-B7DF-D8DC9D03856C}" dt="2022-08-24T12:21:04.980" v="195" actId="6549"/>
        <pc:sldMkLst>
          <pc:docMk/>
          <pc:sldMk cId="2807155368" sldId="287"/>
        </pc:sldMkLst>
        <pc:spChg chg="mod">
          <ac:chgData name="DSA - Camila Pereyra" userId="d845e14f-0275-4180-9126-9822cc65e4d6" providerId="ADAL" clId="{267A1712-4BDA-4B92-B7DF-D8DC9D03856C}" dt="2022-08-24T12:21:04.980" v="195" actId="6549"/>
          <ac:spMkLst>
            <pc:docMk/>
            <pc:sldMk cId="2807155368" sldId="287"/>
            <ac:spMk id="2" creationId="{98E2E63B-E08D-DD4B-9203-B83662D9E711}"/>
          </ac:spMkLst>
        </pc:spChg>
      </pc:sldChg>
      <pc:sldChg chg="modSp mod">
        <pc:chgData name="DSA - Camila Pereyra" userId="d845e14f-0275-4180-9126-9822cc65e4d6" providerId="ADAL" clId="{267A1712-4BDA-4B92-B7DF-D8DC9D03856C}" dt="2022-08-24T12:21:56.811" v="208" actId="6549"/>
        <pc:sldMkLst>
          <pc:docMk/>
          <pc:sldMk cId="4278259354" sldId="289"/>
        </pc:sldMkLst>
        <pc:spChg chg="mod">
          <ac:chgData name="DSA - Camila Pereyra" userId="d845e14f-0275-4180-9126-9822cc65e4d6" providerId="ADAL" clId="{267A1712-4BDA-4B92-B7DF-D8DC9D03856C}" dt="2022-08-24T12:21:56.811" v="208" actId="6549"/>
          <ac:spMkLst>
            <pc:docMk/>
            <pc:sldMk cId="4278259354" sldId="289"/>
            <ac:spMk id="4" creationId="{AF0CD3D7-5CA0-D1BD-1916-11EB904AFF3A}"/>
          </ac:spMkLst>
        </pc:spChg>
      </pc:sldChg>
      <pc:sldChg chg="modSp mod">
        <pc:chgData name="DSA - Camila Pereyra" userId="d845e14f-0275-4180-9126-9822cc65e4d6" providerId="ADAL" clId="{267A1712-4BDA-4B92-B7DF-D8DC9D03856C}" dt="2022-08-24T12:21:52.604" v="203" actId="20577"/>
        <pc:sldMkLst>
          <pc:docMk/>
          <pc:sldMk cId="2173124947" sldId="291"/>
        </pc:sldMkLst>
        <pc:spChg chg="mod">
          <ac:chgData name="DSA - Camila Pereyra" userId="d845e14f-0275-4180-9126-9822cc65e4d6" providerId="ADAL" clId="{267A1712-4BDA-4B92-B7DF-D8DC9D03856C}" dt="2022-08-24T12:21:52.604" v="203" actId="20577"/>
          <ac:spMkLst>
            <pc:docMk/>
            <pc:sldMk cId="2173124947" sldId="291"/>
            <ac:spMk id="4" creationId="{05913EDE-36C1-84BD-42EF-C90C1716093A}"/>
          </ac:spMkLst>
        </pc:spChg>
      </pc:sldChg>
      <pc:sldChg chg="modSp mod">
        <pc:chgData name="DSA - Camila Pereyra" userId="d845e14f-0275-4180-9126-9822cc65e4d6" providerId="ADAL" clId="{267A1712-4BDA-4B92-B7DF-D8DC9D03856C}" dt="2022-08-24T12:22:06.428" v="209" actId="20577"/>
        <pc:sldMkLst>
          <pc:docMk/>
          <pc:sldMk cId="4084152836" sldId="292"/>
        </pc:sldMkLst>
        <pc:spChg chg="mod">
          <ac:chgData name="DSA - Camila Pereyra" userId="d845e14f-0275-4180-9126-9822cc65e4d6" providerId="ADAL" clId="{267A1712-4BDA-4B92-B7DF-D8DC9D03856C}" dt="2022-08-24T12:22:06.428" v="209" actId="20577"/>
          <ac:spMkLst>
            <pc:docMk/>
            <pc:sldMk cId="4084152836" sldId="292"/>
            <ac:spMk id="3" creationId="{4D2AAC04-6EFC-B4DB-42C9-7E59A94E7FA4}"/>
          </ac:spMkLst>
        </pc:spChg>
      </pc:sldChg>
      <pc:sldChg chg="modSp mod">
        <pc:chgData name="DSA - Camila Pereyra" userId="d845e14f-0275-4180-9126-9822cc65e4d6" providerId="ADAL" clId="{267A1712-4BDA-4B92-B7DF-D8DC9D03856C}" dt="2022-08-24T12:22:56.968" v="214" actId="20577"/>
        <pc:sldMkLst>
          <pc:docMk/>
          <pc:sldMk cId="1467480670" sldId="295"/>
        </pc:sldMkLst>
        <pc:spChg chg="mod">
          <ac:chgData name="DSA - Camila Pereyra" userId="d845e14f-0275-4180-9126-9822cc65e4d6" providerId="ADAL" clId="{267A1712-4BDA-4B92-B7DF-D8DC9D03856C}" dt="2022-08-24T12:22:56.968" v="214" actId="20577"/>
          <ac:spMkLst>
            <pc:docMk/>
            <pc:sldMk cId="1467480670" sldId="295"/>
            <ac:spMk id="5" creationId="{CE3F43F8-91E6-0BAA-A633-7906A2B03A6F}"/>
          </ac:spMkLst>
        </pc:spChg>
      </pc:sldChg>
      <pc:sldChg chg="modSp mod">
        <pc:chgData name="DSA - Camila Pereyra" userId="d845e14f-0275-4180-9126-9822cc65e4d6" providerId="ADAL" clId="{267A1712-4BDA-4B92-B7DF-D8DC9D03856C}" dt="2022-08-24T12:23:12.278" v="218" actId="20577"/>
        <pc:sldMkLst>
          <pc:docMk/>
          <pc:sldMk cId="3060460166" sldId="296"/>
        </pc:sldMkLst>
        <pc:spChg chg="mod">
          <ac:chgData name="DSA - Camila Pereyra" userId="d845e14f-0275-4180-9126-9822cc65e4d6" providerId="ADAL" clId="{267A1712-4BDA-4B92-B7DF-D8DC9D03856C}" dt="2022-08-24T12:23:12.278" v="218" actId="20577"/>
          <ac:spMkLst>
            <pc:docMk/>
            <pc:sldMk cId="3060460166" sldId="296"/>
            <ac:spMk id="2" creationId="{5DB0A41E-1710-5742-40C1-7EEC475417CF}"/>
          </ac:spMkLst>
        </pc:spChg>
      </pc:sldChg>
      <pc:sldChg chg="modSp mod">
        <pc:chgData name="DSA - Camila Pereyra" userId="d845e14f-0275-4180-9126-9822cc65e4d6" providerId="ADAL" clId="{267A1712-4BDA-4B92-B7DF-D8DC9D03856C}" dt="2022-08-24T12:23:43.241" v="219" actId="20577"/>
        <pc:sldMkLst>
          <pc:docMk/>
          <pc:sldMk cId="2873753976" sldId="298"/>
        </pc:sldMkLst>
        <pc:spChg chg="mod">
          <ac:chgData name="DSA - Camila Pereyra" userId="d845e14f-0275-4180-9126-9822cc65e4d6" providerId="ADAL" clId="{267A1712-4BDA-4B92-B7DF-D8DC9D03856C}" dt="2022-08-24T12:23:43.241" v="219" actId="20577"/>
          <ac:spMkLst>
            <pc:docMk/>
            <pc:sldMk cId="2873753976" sldId="298"/>
            <ac:spMk id="2" creationId="{7ECC2472-7057-396D-46D7-870C3C64D09A}"/>
          </ac:spMkLst>
        </pc:spChg>
      </pc:sldChg>
      <pc:sldChg chg="modSp mod">
        <pc:chgData name="DSA - Camila Pereyra" userId="d845e14f-0275-4180-9126-9822cc65e4d6" providerId="ADAL" clId="{267A1712-4BDA-4B92-B7DF-D8DC9D03856C}" dt="2022-08-24T12:24:07.719" v="222" actId="20577"/>
        <pc:sldMkLst>
          <pc:docMk/>
          <pc:sldMk cId="365670310" sldId="300"/>
        </pc:sldMkLst>
        <pc:spChg chg="mod">
          <ac:chgData name="DSA - Camila Pereyra" userId="d845e14f-0275-4180-9126-9822cc65e4d6" providerId="ADAL" clId="{267A1712-4BDA-4B92-B7DF-D8DC9D03856C}" dt="2022-08-24T12:24:07.719" v="222" actId="20577"/>
          <ac:spMkLst>
            <pc:docMk/>
            <pc:sldMk cId="365670310" sldId="300"/>
            <ac:spMk id="5" creationId="{E2BA4132-B509-F57C-4C8B-100C2F852C08}"/>
          </ac:spMkLst>
        </pc:spChg>
      </pc:sldChg>
      <pc:sldChg chg="modSp mod">
        <pc:chgData name="DSA - Camila Pereyra" userId="d845e14f-0275-4180-9126-9822cc65e4d6" providerId="ADAL" clId="{267A1712-4BDA-4B92-B7DF-D8DC9D03856C}" dt="2022-08-24T12:26:44.064" v="225" actId="20577"/>
        <pc:sldMkLst>
          <pc:docMk/>
          <pc:sldMk cId="2889194248" sldId="305"/>
        </pc:sldMkLst>
        <pc:spChg chg="mod">
          <ac:chgData name="DSA - Camila Pereyra" userId="d845e14f-0275-4180-9126-9822cc65e4d6" providerId="ADAL" clId="{267A1712-4BDA-4B92-B7DF-D8DC9D03856C}" dt="2022-08-24T12:26:44.064" v="225" actId="20577"/>
          <ac:spMkLst>
            <pc:docMk/>
            <pc:sldMk cId="2889194248" sldId="305"/>
            <ac:spMk id="5" creationId="{C979DEBD-0507-0F75-095A-EFCE738F90C8}"/>
          </ac:spMkLst>
        </pc:spChg>
      </pc:sldChg>
      <pc:sldChg chg="modSp mod">
        <pc:chgData name="DSA - Camila Pereyra" userId="d845e14f-0275-4180-9126-9822cc65e4d6" providerId="ADAL" clId="{267A1712-4BDA-4B92-B7DF-D8DC9D03856C}" dt="2022-08-24T12:27:18.501" v="228" actId="20577"/>
        <pc:sldMkLst>
          <pc:docMk/>
          <pc:sldMk cId="3717976890" sldId="308"/>
        </pc:sldMkLst>
        <pc:spChg chg="mod">
          <ac:chgData name="DSA - Camila Pereyra" userId="d845e14f-0275-4180-9126-9822cc65e4d6" providerId="ADAL" clId="{267A1712-4BDA-4B92-B7DF-D8DC9D03856C}" dt="2022-08-24T12:27:18.501" v="228" actId="20577"/>
          <ac:spMkLst>
            <pc:docMk/>
            <pc:sldMk cId="3717976890" sldId="308"/>
            <ac:spMk id="5" creationId="{EBC2D897-7167-DE19-F6F7-E966713F6F4E}"/>
          </ac:spMkLst>
        </pc:spChg>
      </pc:sldChg>
      <pc:sldChg chg="modSp mod">
        <pc:chgData name="DSA - Camila Pereyra" userId="d845e14f-0275-4180-9126-9822cc65e4d6" providerId="ADAL" clId="{267A1712-4BDA-4B92-B7DF-D8DC9D03856C}" dt="2022-08-24T12:27:41.609" v="233" actId="20577"/>
        <pc:sldMkLst>
          <pc:docMk/>
          <pc:sldMk cId="4110241197" sldId="309"/>
        </pc:sldMkLst>
        <pc:spChg chg="mod">
          <ac:chgData name="DSA - Camila Pereyra" userId="d845e14f-0275-4180-9126-9822cc65e4d6" providerId="ADAL" clId="{267A1712-4BDA-4B92-B7DF-D8DC9D03856C}" dt="2022-08-24T12:27:41.609" v="233" actId="20577"/>
          <ac:spMkLst>
            <pc:docMk/>
            <pc:sldMk cId="4110241197" sldId="309"/>
            <ac:spMk id="2" creationId="{CA098C58-0047-9971-A8FF-9ED517BBCEC1}"/>
          </ac:spMkLst>
        </pc:spChg>
      </pc:sldChg>
      <pc:sldChg chg="modNotesTx">
        <pc:chgData name="DSA - Camila Pereyra" userId="d845e14f-0275-4180-9126-9822cc65e4d6" providerId="ADAL" clId="{267A1712-4BDA-4B92-B7DF-D8DC9D03856C}" dt="2022-08-24T12:43:59.801" v="2441" actId="20577"/>
        <pc:sldMkLst>
          <pc:docMk/>
          <pc:sldMk cId="4146409168" sldId="312"/>
        </pc:sldMkLst>
      </pc:sldChg>
      <pc:sldChg chg="modSp mod">
        <pc:chgData name="DSA - Camila Pereyra" userId="d845e14f-0275-4180-9126-9822cc65e4d6" providerId="ADAL" clId="{267A1712-4BDA-4B92-B7DF-D8DC9D03856C}" dt="2022-08-24T12:44:19.240" v="2443" actId="20577"/>
        <pc:sldMkLst>
          <pc:docMk/>
          <pc:sldMk cId="1600991323" sldId="313"/>
        </pc:sldMkLst>
        <pc:spChg chg="mod">
          <ac:chgData name="DSA - Camila Pereyra" userId="d845e14f-0275-4180-9126-9822cc65e4d6" providerId="ADAL" clId="{267A1712-4BDA-4B92-B7DF-D8DC9D03856C}" dt="2022-08-24T12:44:19.240" v="2443" actId="20577"/>
          <ac:spMkLst>
            <pc:docMk/>
            <pc:sldMk cId="1600991323" sldId="313"/>
            <ac:spMk id="2" creationId="{B078C420-56B0-FB05-E918-ECD83D9585C0}"/>
          </ac:spMkLst>
        </pc:spChg>
      </pc:sldChg>
      <pc:sldChg chg="modSp mod">
        <pc:chgData name="DSA - Camila Pereyra" userId="d845e14f-0275-4180-9126-9822cc65e4d6" providerId="ADAL" clId="{267A1712-4BDA-4B92-B7DF-D8DC9D03856C}" dt="2022-08-24T12:44:36.841" v="2445" actId="20577"/>
        <pc:sldMkLst>
          <pc:docMk/>
          <pc:sldMk cId="893009592" sldId="314"/>
        </pc:sldMkLst>
        <pc:spChg chg="mod">
          <ac:chgData name="DSA - Camila Pereyra" userId="d845e14f-0275-4180-9126-9822cc65e4d6" providerId="ADAL" clId="{267A1712-4BDA-4B92-B7DF-D8DC9D03856C}" dt="2022-08-24T12:44:36.841" v="2445" actId="20577"/>
          <ac:spMkLst>
            <pc:docMk/>
            <pc:sldMk cId="893009592" sldId="314"/>
            <ac:spMk id="5" creationId="{7278ADCD-2922-72FE-3B06-6CC4B37C56DD}"/>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4403B5A-21DF-4BBB-8059-B6B192FC641E}" type="datetimeFigureOut">
              <a:rPr lang="en-US" smtClean="0"/>
              <a:t>8/24/2022</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61EF503-E31C-4FCE-86D9-0C61A5CBE283}" type="slidenum">
              <a:rPr lang="en-US" smtClean="0"/>
              <a:t>‹nº›</a:t>
            </a:fld>
            <a:endParaRPr lang="en-US" dirty="0"/>
          </a:p>
        </p:txBody>
      </p:sp>
    </p:spTree>
    <p:extLst>
      <p:ext uri="{BB962C8B-B14F-4D97-AF65-F5344CB8AC3E}">
        <p14:creationId xmlns:p14="http://schemas.microsoft.com/office/powerpoint/2010/main" val="34301280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r>
              <a:rPr lang="es-419" sz="1200" kern="1200" noProof="0" dirty="0">
                <a:solidFill>
                  <a:schemeClr val="tx1"/>
                </a:solidFill>
                <a:effectLst/>
                <a:latin typeface="+mn-lt"/>
                <a:ea typeface="+mn-ea"/>
                <a:cs typeface="+mn-cs"/>
              </a:rPr>
              <a:t>John Todd nació en Vermont, en 1801. Antes de cumplir los seis años, quedó huérfano. Él, sus hermanos y hermanas fueron divididos entre los parientes. John fue designado a una tía de buen corazón que vivía a dieciséis kilómetros de distancia. Ella se volvió la madre del muchacho sintecho, y lo vio a través de los años alcanzar cosas grandes, como estudiar en Yale y ser exitoso en su profesión elegida.</a:t>
            </a:r>
          </a:p>
          <a:p>
            <a:r>
              <a:rPr lang="es-419" sz="1200" kern="1200" noProof="0" dirty="0">
                <a:solidFill>
                  <a:schemeClr val="tx1"/>
                </a:solidFill>
                <a:effectLst/>
                <a:latin typeface="+mn-lt"/>
                <a:ea typeface="+mn-ea"/>
                <a:cs typeface="+mn-cs"/>
              </a:rPr>
              <a:t>Llegó un momento en el que la tía se enfermó gravemente. Ella sabía que su muerte estaba cerca. Ella tenía miedo e incertidumbre sobre el futuro. En su ansiedad, le escribió a John. Como él no podía estar al lado de ella en ese momento, le escribió la siguiente carta:</a:t>
            </a:r>
          </a:p>
          <a:p>
            <a:r>
              <a:rPr lang="es-419" sz="1200" kern="1200" noProof="0" dirty="0">
                <a:solidFill>
                  <a:schemeClr val="tx1"/>
                </a:solidFill>
                <a:effectLst/>
                <a:latin typeface="+mn-lt"/>
                <a:ea typeface="+mn-ea"/>
                <a:cs typeface="+mn-cs"/>
              </a:rPr>
              <a:t>Ya pasaron casi treinta y cinco años desde que yo, un muchachito de seis años, fui dejado completamente solo en el mundo… Nunca olvidé el día en que hice el largo viaje hasta tu casa en North </a:t>
            </a:r>
            <a:r>
              <a:rPr lang="es-419" sz="1200" kern="1200" noProof="0" dirty="0" err="1">
                <a:solidFill>
                  <a:schemeClr val="tx1"/>
                </a:solidFill>
                <a:effectLst/>
                <a:latin typeface="+mn-lt"/>
                <a:ea typeface="+mn-ea"/>
                <a:cs typeface="+mn-cs"/>
              </a:rPr>
              <a:t>Killingsworth</a:t>
            </a:r>
            <a:r>
              <a:rPr lang="es-419" sz="1200" kern="1200" noProof="0" dirty="0">
                <a:solidFill>
                  <a:schemeClr val="tx1"/>
                </a:solidFill>
                <a:effectLst/>
                <a:latin typeface="+mn-lt"/>
                <a:ea typeface="+mn-ea"/>
                <a:cs typeface="+mn-cs"/>
              </a:rPr>
              <a:t>... Todavía recuerdo de mis lágrimas y ansiedad, pues montado en un caballo y agarrado firmemente a César, partí para mi nueva casa. A medida que cabalgábamos, cada vez tenía más miedo y finalmente le dije ansiosamente a César: “</a:t>
            </a:r>
            <a:r>
              <a:rPr lang="es-ES_tradnl" sz="1800" dirty="0">
                <a:effectLst/>
                <a:latin typeface="Calibri" panose="020F0502020204030204" pitchFamily="34" charset="0"/>
                <a:ea typeface="Calibri" panose="020F0502020204030204" pitchFamily="34" charset="0"/>
                <a:cs typeface="Times New Roman" panose="02020603050405020304" pitchFamily="18" charset="0"/>
              </a:rPr>
              <a:t>¿Crees que ella se irá a dormir antes que lleguemos allá</a:t>
            </a:r>
            <a:r>
              <a:rPr lang="es-419" sz="1200" kern="1200" noProof="0" dirty="0">
                <a:solidFill>
                  <a:schemeClr val="tx1"/>
                </a:solidFill>
                <a:effectLst/>
                <a:latin typeface="+mn-lt"/>
                <a:ea typeface="+mn-ea"/>
                <a:cs typeface="+mn-cs"/>
              </a:rPr>
              <a:t>?”. “Oh, no”, me respondió con calma y seguridad. “Sin duda ella va a estar despierta, esperándote. Cuando salgamos del bosque, verás su vela brillando en la ventana”.</a:t>
            </a:r>
          </a:p>
          <a:p>
            <a:r>
              <a:rPr lang="es-419" sz="1200" kern="1200" noProof="0" dirty="0">
                <a:solidFill>
                  <a:schemeClr val="tx1"/>
                </a:solidFill>
                <a:effectLst/>
                <a:latin typeface="+mn-lt"/>
                <a:ea typeface="+mn-ea"/>
                <a:cs typeface="+mn-cs"/>
              </a:rPr>
              <a:t>Pronto llegamos a un claro, y allí, estaba la vela prendida. Recuerdo que estabas esperándome en la puerta, me bajaste del caballo y pusiste tus brazos alrededor de mí. Había fuego en tu chimenea, una comida caliente en tu cocina. Después de cenar me llevaste a la cama, escuchaste mis oraciones y te sentaste a mi lado hasta que me dormí.</a:t>
            </a:r>
          </a:p>
          <a:p>
            <a:r>
              <a:rPr lang="es-ES_tradnl" sz="1800" dirty="0">
                <a:effectLst/>
                <a:latin typeface="Calibri" panose="020F0502020204030204" pitchFamily="34" charset="0"/>
                <a:ea typeface="Calibri" panose="020F0502020204030204" pitchFamily="34" charset="0"/>
                <a:cs typeface="Times New Roman" panose="02020603050405020304" pitchFamily="18" charset="0"/>
              </a:rPr>
              <a:t>¿</a:t>
            </a:r>
            <a:r>
              <a:rPr lang="es-419" sz="1200" kern="1200" noProof="0" dirty="0">
                <a:solidFill>
                  <a:schemeClr val="tx1"/>
                </a:solidFill>
                <a:effectLst/>
                <a:latin typeface="+mn-lt"/>
                <a:ea typeface="+mn-ea"/>
                <a:cs typeface="+mn-cs"/>
              </a:rPr>
              <a:t>Sabes por qué estoy recordando todas estas cosas, tía? Un día, Dios te llevará a un nuevo hogar. No tengas miedo. Al final del camino encontrarás amor y acogimiento; estarás segura allá, en el amor y cuidado de Dios. Sin duda, él será muy gentil y confiable para ti, como tu lo fuiste años atrás para mi.</a:t>
            </a:r>
          </a:p>
          <a:p>
            <a:endParaRPr lang="pt-BR" sz="1200" kern="1200" dirty="0">
              <a:solidFill>
                <a:schemeClr val="tx1"/>
              </a:solidFill>
              <a:effectLst/>
              <a:latin typeface="+mn-lt"/>
              <a:ea typeface="+mn-ea"/>
              <a:cs typeface="+mn-cs"/>
            </a:endParaRPr>
          </a:p>
          <a:p>
            <a:r>
              <a:rPr lang="pt-BR" sz="1200" kern="1200" dirty="0">
                <a:solidFill>
                  <a:schemeClr val="tx1"/>
                </a:solidFill>
                <a:effectLst/>
                <a:latin typeface="+mn-lt"/>
                <a:ea typeface="+mn-ea"/>
                <a:cs typeface="+mn-cs"/>
              </a:rPr>
              <a:t>(G. Curtis Jones, 1000 Ilustrações para Pregação e Ensino. </a:t>
            </a:r>
            <a:r>
              <a:rPr lang="en-US" sz="1200" kern="1200" dirty="0">
                <a:solidFill>
                  <a:schemeClr val="tx1"/>
                </a:solidFill>
                <a:effectLst/>
                <a:latin typeface="+mn-lt"/>
                <a:ea typeface="+mn-ea"/>
                <a:cs typeface="+mn-cs"/>
              </a:rPr>
              <a:t>Nashville, TN: Broadman &amp; Holman Publishers, 1986, 110–111).</a:t>
            </a:r>
            <a:endParaRPr lang="pt-BR" sz="1200" kern="1200" dirty="0">
              <a:solidFill>
                <a:schemeClr val="tx1"/>
              </a:solidFill>
              <a:effectLst/>
              <a:latin typeface="+mn-lt"/>
              <a:ea typeface="+mn-ea"/>
              <a:cs typeface="+mn-cs"/>
            </a:endParaRPr>
          </a:p>
        </p:txBody>
      </p:sp>
      <p:sp>
        <p:nvSpPr>
          <p:cNvPr id="4" name="Espaço Reservado para Número de Slide 3"/>
          <p:cNvSpPr>
            <a:spLocks noGrp="1"/>
          </p:cNvSpPr>
          <p:nvPr>
            <p:ph type="sldNum" sz="quarter" idx="5"/>
          </p:nvPr>
        </p:nvSpPr>
        <p:spPr/>
        <p:txBody>
          <a:bodyPr/>
          <a:lstStyle/>
          <a:p>
            <a:fld id="{FB661EF0-BB50-46E2-AC40-CAE3182A294D}" type="slidenum">
              <a:rPr lang="en-US" smtClean="0"/>
              <a:t>56</a:t>
            </a:fld>
            <a:endParaRPr lang="en-US" dirty="0"/>
          </a:p>
        </p:txBody>
      </p:sp>
    </p:spTree>
    <p:extLst>
      <p:ext uri="{BB962C8B-B14F-4D97-AF65-F5344CB8AC3E}">
        <p14:creationId xmlns:p14="http://schemas.microsoft.com/office/powerpoint/2010/main" val="71613639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1_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85B8DB2-C14B-45AC-ACAF-8702DF59C6E2}"/>
              </a:ext>
            </a:extLst>
          </p:cNvPr>
          <p:cNvSpPr>
            <a:spLocks noGrp="1"/>
          </p:cNvSpPr>
          <p:nvPr>
            <p:ph type="ftr" sz="quarter" idx="11"/>
          </p:nvPr>
        </p:nvSpPr>
        <p:spPr>
          <a:xfrm>
            <a:off x="154429" y="6398878"/>
            <a:ext cx="4497315" cy="365125"/>
          </a:xfrm>
          <a:prstGeom prst="rect">
            <a:avLst/>
          </a:prstGeom>
        </p:spPr>
        <p:txBody>
          <a:bodyPr/>
          <a:lstStyle/>
          <a:p>
            <a:r>
              <a:rPr lang="en-US" dirty="0"/>
              <a:t>Sample Footer Text</a:t>
            </a:r>
          </a:p>
        </p:txBody>
      </p:sp>
      <p:sp>
        <p:nvSpPr>
          <p:cNvPr id="45" name="Freeform: Shape 44">
            <a:extLst>
              <a:ext uri="{FF2B5EF4-FFF2-40B4-BE49-F238E27FC236}">
                <a16:creationId xmlns:a16="http://schemas.microsoft.com/office/drawing/2014/main" id="{0EB13613-B0EE-441F-BE95-C20ED5BBAD27}"/>
              </a:ext>
              <a:ext uri="{C183D7F6-B498-43B3-948B-1728B52AA6E4}">
                <adec:decorative xmlns:adec="http://schemas.microsoft.com/office/drawing/2017/decorative" val="1"/>
              </a:ext>
            </a:extLst>
          </p:cNvPr>
          <p:cNvSpPr/>
          <p:nvPr userDrawn="1"/>
        </p:nvSpPr>
        <p:spPr>
          <a:xfrm rot="10800000">
            <a:off x="-33557" y="-3644"/>
            <a:ext cx="7299191" cy="6861641"/>
          </a:xfrm>
          <a:custGeom>
            <a:avLst/>
            <a:gdLst>
              <a:gd name="connsiteX0" fmla="*/ 4613230 w 4613230"/>
              <a:gd name="connsiteY0" fmla="*/ 6861641 h 6861641"/>
              <a:gd name="connsiteX1" fmla="*/ 0 w 4613230"/>
              <a:gd name="connsiteY1" fmla="*/ 6861641 h 6861641"/>
              <a:gd name="connsiteX2" fmla="*/ 1788950 w 4613230"/>
              <a:gd name="connsiteY2" fmla="*/ 0 h 6861641"/>
              <a:gd name="connsiteX3" fmla="*/ 4613230 w 4613230"/>
              <a:gd name="connsiteY3" fmla="*/ 0 h 6861641"/>
              <a:gd name="connsiteX4" fmla="*/ 4613230 w 4613230"/>
              <a:gd name="connsiteY4" fmla="*/ 6861641 h 68616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3230" h="6861641">
                <a:moveTo>
                  <a:pt x="4613230" y="6861641"/>
                </a:moveTo>
                <a:lnTo>
                  <a:pt x="0" y="6861641"/>
                </a:lnTo>
                <a:lnTo>
                  <a:pt x="1788950" y="0"/>
                </a:lnTo>
                <a:lnTo>
                  <a:pt x="4613230" y="0"/>
                </a:lnTo>
                <a:lnTo>
                  <a:pt x="4613230" y="6861641"/>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indent="0" algn="ctr">
              <a:buFont typeface="Arial" panose="020B0604020202020204" pitchFamily="34" charset="0"/>
              <a:buNone/>
            </a:pPr>
            <a:endParaRPr lang="en-US" dirty="0"/>
          </a:p>
        </p:txBody>
      </p:sp>
      <p:sp>
        <p:nvSpPr>
          <p:cNvPr id="44" name="Freeform: Shape 43">
            <a:extLst>
              <a:ext uri="{FF2B5EF4-FFF2-40B4-BE49-F238E27FC236}">
                <a16:creationId xmlns:a16="http://schemas.microsoft.com/office/drawing/2014/main" id="{2399D2ED-C606-4FE3-B01C-3A0A39699E38}"/>
              </a:ext>
              <a:ext uri="{C183D7F6-B498-43B3-948B-1728B52AA6E4}">
                <adec:decorative xmlns:adec="http://schemas.microsoft.com/office/drawing/2017/decorative" val="1"/>
              </a:ext>
            </a:extLst>
          </p:cNvPr>
          <p:cNvSpPr/>
          <p:nvPr userDrawn="1"/>
        </p:nvSpPr>
        <p:spPr>
          <a:xfrm rot="10800000">
            <a:off x="-33556" y="-14280"/>
            <a:ext cx="4615080" cy="10637"/>
          </a:xfrm>
          <a:custGeom>
            <a:avLst/>
            <a:gdLst>
              <a:gd name="connsiteX0" fmla="*/ 4615080 w 4615080"/>
              <a:gd name="connsiteY0" fmla="*/ 10637 h 10637"/>
              <a:gd name="connsiteX1" fmla="*/ 0 w 4615080"/>
              <a:gd name="connsiteY1" fmla="*/ 7095 h 10637"/>
              <a:gd name="connsiteX2" fmla="*/ 1850 w 4615080"/>
              <a:gd name="connsiteY2" fmla="*/ 0 h 10637"/>
              <a:gd name="connsiteX3" fmla="*/ 4615080 w 4615080"/>
              <a:gd name="connsiteY3" fmla="*/ 0 h 10637"/>
              <a:gd name="connsiteX4" fmla="*/ 4615080 w 4615080"/>
              <a:gd name="connsiteY4" fmla="*/ 10637 h 106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5080" h="10637">
                <a:moveTo>
                  <a:pt x="4615080" y="10637"/>
                </a:moveTo>
                <a:lnTo>
                  <a:pt x="0" y="7095"/>
                </a:lnTo>
                <a:lnTo>
                  <a:pt x="1850" y="0"/>
                </a:lnTo>
                <a:lnTo>
                  <a:pt x="4615080" y="0"/>
                </a:lnTo>
                <a:lnTo>
                  <a:pt x="4615080" y="10637"/>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cxnSp>
        <p:nvCxnSpPr>
          <p:cNvPr id="10" name="Straight Connector 9">
            <a:extLst>
              <a:ext uri="{FF2B5EF4-FFF2-40B4-BE49-F238E27FC236}">
                <a16:creationId xmlns:a16="http://schemas.microsoft.com/office/drawing/2014/main" id="{8A05C98F-3390-4876-ACE6-6BDD7A931BDC}"/>
              </a:ext>
              <a:ext uri="{C183D7F6-B498-43B3-948B-1728B52AA6E4}">
                <adec:decorative xmlns:adec="http://schemas.microsoft.com/office/drawing/2017/decorative" val="1"/>
              </a:ext>
            </a:extLst>
          </p:cNvPr>
          <p:cNvCxnSpPr>
            <a:cxnSpLocks/>
          </p:cNvCxnSpPr>
          <p:nvPr userDrawn="1"/>
        </p:nvCxnSpPr>
        <p:spPr>
          <a:xfrm flipH="1">
            <a:off x="-33558" y="-93995"/>
            <a:ext cx="7132038" cy="903618"/>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526F8EC6-7B48-45CF-933E-F83D29E1692D}"/>
              </a:ext>
              <a:ext uri="{C183D7F6-B498-43B3-948B-1728B52AA6E4}">
                <adec:decorative xmlns:adec="http://schemas.microsoft.com/office/drawing/2017/decorative" val="1"/>
              </a:ext>
            </a:extLst>
          </p:cNvPr>
          <p:cNvCxnSpPr>
            <a:cxnSpLocks/>
          </p:cNvCxnSpPr>
          <p:nvPr userDrawn="1"/>
        </p:nvCxnSpPr>
        <p:spPr>
          <a:xfrm flipV="1">
            <a:off x="4242857" y="-93995"/>
            <a:ext cx="2855623" cy="696263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937FFCAA-1618-46D9-B44D-5CE6E225DB8B}"/>
              </a:ext>
              <a:ext uri="{C183D7F6-B498-43B3-948B-1728B52AA6E4}">
                <adec:decorative xmlns:adec="http://schemas.microsoft.com/office/drawing/2017/decorative" val="1"/>
              </a:ext>
            </a:extLst>
          </p:cNvPr>
          <p:cNvCxnSpPr>
            <a:cxnSpLocks/>
          </p:cNvCxnSpPr>
          <p:nvPr userDrawn="1"/>
        </p:nvCxnSpPr>
        <p:spPr>
          <a:xfrm flipV="1">
            <a:off x="11602477" y="365123"/>
            <a:ext cx="589522" cy="6492877"/>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16F2CA3C-3424-4A00-9FDF-0DC9EFAC22F1}"/>
              </a:ext>
              <a:ext uri="{C183D7F6-B498-43B3-948B-1728B52AA6E4}">
                <adec:decorative xmlns:adec="http://schemas.microsoft.com/office/drawing/2017/decorative" val="1"/>
              </a:ext>
            </a:extLst>
          </p:cNvPr>
          <p:cNvCxnSpPr>
            <a:cxnSpLocks/>
          </p:cNvCxnSpPr>
          <p:nvPr userDrawn="1"/>
        </p:nvCxnSpPr>
        <p:spPr>
          <a:xfrm flipH="1" flipV="1">
            <a:off x="9340702" y="-10737"/>
            <a:ext cx="2851297" cy="1680049"/>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F0FA2E1A-8693-4B6C-ABF7-81B17586C3A0}"/>
              </a:ext>
              <a:ext uri="{C183D7F6-B498-43B3-948B-1728B52AA6E4}">
                <adec:decorative xmlns:adec="http://schemas.microsoft.com/office/drawing/2017/decorative" val="1"/>
              </a:ext>
            </a:extLst>
          </p:cNvPr>
          <p:cNvCxnSpPr>
            <a:cxnSpLocks/>
          </p:cNvCxnSpPr>
          <p:nvPr userDrawn="1"/>
        </p:nvCxnSpPr>
        <p:spPr>
          <a:xfrm flipH="1" flipV="1">
            <a:off x="-33557" y="6045958"/>
            <a:ext cx="6876857" cy="812042"/>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sp>
        <p:nvSpPr>
          <p:cNvPr id="5" name="Título 4">
            <a:extLst>
              <a:ext uri="{FF2B5EF4-FFF2-40B4-BE49-F238E27FC236}">
                <a16:creationId xmlns:a16="http://schemas.microsoft.com/office/drawing/2014/main" id="{7E6462D9-68F1-433A-409F-90CCAB1B6093}"/>
              </a:ext>
            </a:extLst>
          </p:cNvPr>
          <p:cNvSpPr>
            <a:spLocks noGrp="1"/>
          </p:cNvSpPr>
          <p:nvPr>
            <p:ph type="title"/>
          </p:nvPr>
        </p:nvSpPr>
        <p:spPr>
          <a:xfrm>
            <a:off x="318552" y="1240986"/>
            <a:ext cx="4953000" cy="3991707"/>
          </a:xfrm>
        </p:spPr>
        <p:txBody>
          <a:bodyPr/>
          <a:lstStyle>
            <a:lvl1pPr algn="ctr">
              <a:defRPr b="1" i="0"/>
            </a:lvl1pPr>
          </a:lstStyle>
          <a:p>
            <a:r>
              <a:rPr lang="pt-BR" dirty="0"/>
              <a:t>Clique para editar o título Mestre</a:t>
            </a:r>
          </a:p>
        </p:txBody>
      </p:sp>
      <p:pic>
        <p:nvPicPr>
          <p:cNvPr id="2" name="Gráfico 1">
            <a:extLst>
              <a:ext uri="{FF2B5EF4-FFF2-40B4-BE49-F238E27FC236}">
                <a16:creationId xmlns:a16="http://schemas.microsoft.com/office/drawing/2014/main" id="{9F41742C-8863-B1FA-2AF7-ECC8E1FDA1A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5785005" y="2180726"/>
            <a:ext cx="5569057" cy="3306168"/>
          </a:xfrm>
          <a:prstGeom prst="rect">
            <a:avLst/>
          </a:prstGeom>
        </p:spPr>
      </p:pic>
    </p:spTree>
    <p:extLst>
      <p:ext uri="{BB962C8B-B14F-4D97-AF65-F5344CB8AC3E}">
        <p14:creationId xmlns:p14="http://schemas.microsoft.com/office/powerpoint/2010/main" val="17423684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10_Content 2 column (comparison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97C843-C993-4E9C-80DD-3620816E56A9}"/>
              </a:ext>
            </a:extLst>
          </p:cNvPr>
          <p:cNvSpPr>
            <a:spLocks noGrp="1"/>
          </p:cNvSpPr>
          <p:nvPr>
            <p:ph type="title"/>
          </p:nvPr>
        </p:nvSpPr>
        <p:spPr>
          <a:xfrm>
            <a:off x="839788" y="365125"/>
            <a:ext cx="10515600" cy="1325563"/>
          </a:xfrm>
        </p:spPr>
        <p:txBody>
          <a:bodyPr>
            <a:normAutofit/>
          </a:bodyPr>
          <a:lstStyle>
            <a:lvl1pPr>
              <a:defRPr sz="4400"/>
            </a:lvl1pPr>
          </a:lstStyle>
          <a:p>
            <a:r>
              <a:rPr lang="pt-BR"/>
              <a:t>Clique para editar o título Mestre</a:t>
            </a:r>
            <a:endParaRPr lang="en-US"/>
          </a:p>
        </p:txBody>
      </p:sp>
      <p:sp>
        <p:nvSpPr>
          <p:cNvPr id="3" name="Text Placeholder 2">
            <a:extLst>
              <a:ext uri="{FF2B5EF4-FFF2-40B4-BE49-F238E27FC236}">
                <a16:creationId xmlns:a16="http://schemas.microsoft.com/office/drawing/2014/main" id="{4D91A8E3-B066-4511-9C6E-A3435B64DD88}"/>
              </a:ext>
            </a:extLst>
          </p:cNvPr>
          <p:cNvSpPr>
            <a:spLocks noGrp="1"/>
          </p:cNvSpPr>
          <p:nvPr>
            <p:ph type="body" idx="1"/>
          </p:nvPr>
        </p:nvSpPr>
        <p:spPr>
          <a:xfrm>
            <a:off x="839788" y="1734325"/>
            <a:ext cx="5157787" cy="823912"/>
          </a:xfrm>
        </p:spPr>
        <p:txBody>
          <a:bodyPr anchor="ctr" anchorCtr="0">
            <a:normAutofit/>
          </a:bodyPr>
          <a:lstStyle>
            <a:lvl1pPr marL="0" indent="0">
              <a:buNone/>
              <a:defRPr sz="2800" b="1" cap="all" spc="0"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os estilos de texto Mestres</a:t>
            </a:r>
          </a:p>
        </p:txBody>
      </p:sp>
      <p:sp>
        <p:nvSpPr>
          <p:cNvPr id="4" name="Content Placeholder 3">
            <a:extLst>
              <a:ext uri="{FF2B5EF4-FFF2-40B4-BE49-F238E27FC236}">
                <a16:creationId xmlns:a16="http://schemas.microsoft.com/office/drawing/2014/main" id="{46E86B63-4102-4802-94D7-F138F80F3E19}"/>
              </a:ext>
            </a:extLst>
          </p:cNvPr>
          <p:cNvSpPr>
            <a:spLocks noGrp="1"/>
          </p:cNvSpPr>
          <p:nvPr>
            <p:ph sz="half" idx="2"/>
          </p:nvPr>
        </p:nvSpPr>
        <p:spPr>
          <a:xfrm>
            <a:off x="839788" y="2558237"/>
            <a:ext cx="5157787" cy="3684588"/>
          </a:xfrm>
        </p:spPr>
        <p:txBody>
          <a:bodyPr/>
          <a:lstStyle>
            <a:lvl1pPr marL="283464" indent="-283464">
              <a:defRPr/>
            </a:lvl1pPr>
            <a:lvl2pPr marL="283464" indent="-283464">
              <a:defRPr/>
            </a:lvl2pPr>
            <a:lvl3pPr marL="283464" indent="-283464">
              <a:defRPr/>
            </a:lvl3pPr>
            <a:lvl4pPr marL="283464" indent="-283464">
              <a:defRPr/>
            </a:lvl4pPr>
            <a:lvl5pPr marL="283464" indent="-283464">
              <a:defRPr/>
            </a:lvl5p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5" name="Text Placeholder 4">
            <a:extLst>
              <a:ext uri="{FF2B5EF4-FFF2-40B4-BE49-F238E27FC236}">
                <a16:creationId xmlns:a16="http://schemas.microsoft.com/office/drawing/2014/main" id="{9C924765-08A7-4A60-86DC-DC420F60BBAE}"/>
              </a:ext>
            </a:extLst>
          </p:cNvPr>
          <p:cNvSpPr>
            <a:spLocks noGrp="1"/>
          </p:cNvSpPr>
          <p:nvPr>
            <p:ph type="body" sz="quarter" idx="3"/>
          </p:nvPr>
        </p:nvSpPr>
        <p:spPr>
          <a:xfrm>
            <a:off x="6172200" y="1734325"/>
            <a:ext cx="5183188" cy="823912"/>
          </a:xfrm>
        </p:spPr>
        <p:txBody>
          <a:bodyPr anchor="ctr" anchorCtr="0">
            <a:normAutofit/>
          </a:bodyPr>
          <a:lstStyle>
            <a:lvl1pPr marL="0" indent="0">
              <a:buNone/>
              <a:defRPr sz="2800" b="1" cap="all" spc="0"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os estilos de texto Mestres</a:t>
            </a:r>
          </a:p>
        </p:txBody>
      </p:sp>
      <p:sp>
        <p:nvSpPr>
          <p:cNvPr id="6" name="Content Placeholder 5">
            <a:extLst>
              <a:ext uri="{FF2B5EF4-FFF2-40B4-BE49-F238E27FC236}">
                <a16:creationId xmlns:a16="http://schemas.microsoft.com/office/drawing/2014/main" id="{F4AA2795-EFB6-4000-8F25-FBB62646C0CD}"/>
              </a:ext>
            </a:extLst>
          </p:cNvPr>
          <p:cNvSpPr>
            <a:spLocks noGrp="1"/>
          </p:cNvSpPr>
          <p:nvPr>
            <p:ph sz="quarter" idx="4"/>
          </p:nvPr>
        </p:nvSpPr>
        <p:spPr>
          <a:xfrm>
            <a:off x="6172200" y="2558237"/>
            <a:ext cx="5183188" cy="3684588"/>
          </a:xfrm>
        </p:spPr>
        <p:txBody>
          <a:bodyPr/>
          <a:lstStyle>
            <a:lvl1pPr marL="283464" indent="-283464">
              <a:defRPr/>
            </a:lvl1pPr>
            <a:lvl2pPr marL="283464" indent="-283464">
              <a:defRPr/>
            </a:lvl2pPr>
            <a:lvl3pPr marL="283464" indent="-283464">
              <a:defRPr/>
            </a:lvl3pPr>
            <a:lvl4pPr marL="283464" indent="-283464">
              <a:defRPr/>
            </a:lvl4pPr>
            <a:lvl5pPr marL="283464" indent="-283464">
              <a:defRPr/>
            </a:lvl5p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a:p>
        </p:txBody>
      </p:sp>
      <p:sp>
        <p:nvSpPr>
          <p:cNvPr id="8" name="Footer Placeholder 7">
            <a:extLst>
              <a:ext uri="{FF2B5EF4-FFF2-40B4-BE49-F238E27FC236}">
                <a16:creationId xmlns:a16="http://schemas.microsoft.com/office/drawing/2014/main" id="{6C3A07E3-59E1-4EBD-9687-4B6ABE96ACA4}"/>
              </a:ext>
            </a:extLst>
          </p:cNvPr>
          <p:cNvSpPr>
            <a:spLocks noGrp="1"/>
          </p:cNvSpPr>
          <p:nvPr>
            <p:ph type="ftr" sz="quarter" idx="11"/>
          </p:nvPr>
        </p:nvSpPr>
        <p:spPr>
          <a:xfrm>
            <a:off x="154429" y="6398878"/>
            <a:ext cx="4497315" cy="365125"/>
          </a:xfrm>
          <a:prstGeom prst="rect">
            <a:avLst/>
          </a:prstGeom>
        </p:spPr>
        <p:txBody>
          <a:bodyPr/>
          <a:lstStyle/>
          <a:p>
            <a:r>
              <a:rPr lang="en-US" dirty="0"/>
              <a:t>Sample Footer Text</a:t>
            </a:r>
          </a:p>
        </p:txBody>
      </p:sp>
      <p:sp>
        <p:nvSpPr>
          <p:cNvPr id="7" name="Date Placeholder 6">
            <a:extLst>
              <a:ext uri="{FF2B5EF4-FFF2-40B4-BE49-F238E27FC236}">
                <a16:creationId xmlns:a16="http://schemas.microsoft.com/office/drawing/2014/main" id="{9C942CFB-FE12-494A-9C41-3CB90F07BDAA}"/>
              </a:ext>
            </a:extLst>
          </p:cNvPr>
          <p:cNvSpPr>
            <a:spLocks noGrp="1"/>
          </p:cNvSpPr>
          <p:nvPr>
            <p:ph type="dt" sz="half" idx="10"/>
          </p:nvPr>
        </p:nvSpPr>
        <p:spPr>
          <a:xfrm>
            <a:off x="7337102" y="6398878"/>
            <a:ext cx="4193908" cy="365125"/>
          </a:xfrm>
          <a:prstGeom prst="rect">
            <a:avLst/>
          </a:prstGeom>
        </p:spPr>
        <p:txBody>
          <a:bodyPr/>
          <a:lstStyle/>
          <a:p>
            <a:r>
              <a:rPr lang="en-US" dirty="0"/>
              <a:t>2/7/20XX</a:t>
            </a:r>
          </a:p>
        </p:txBody>
      </p:sp>
      <p:sp>
        <p:nvSpPr>
          <p:cNvPr id="9" name="Slide Number Placeholder 8">
            <a:extLst>
              <a:ext uri="{FF2B5EF4-FFF2-40B4-BE49-F238E27FC236}">
                <a16:creationId xmlns:a16="http://schemas.microsoft.com/office/drawing/2014/main" id="{ECF7BB23-7539-4674-8B66-ACEFF94686CE}"/>
              </a:ext>
            </a:extLst>
          </p:cNvPr>
          <p:cNvSpPr>
            <a:spLocks noGrp="1"/>
          </p:cNvSpPr>
          <p:nvPr>
            <p:ph type="sldNum" sz="quarter" idx="12"/>
          </p:nvPr>
        </p:nvSpPr>
        <p:spPr>
          <a:xfrm>
            <a:off x="11602477" y="6398878"/>
            <a:ext cx="470887" cy="365125"/>
          </a:xfrm>
          <a:prstGeom prst="rect">
            <a:avLst/>
          </a:prstGeom>
        </p:spPr>
        <p:txBody>
          <a:bodyPr/>
          <a:lstStyle/>
          <a:p>
            <a:fld id="{312CC964-A50B-4C29-B4E4-2C30BB34CCF3}" type="slidenum">
              <a:rPr lang="en-US" smtClean="0"/>
              <a:t>‹nº›</a:t>
            </a:fld>
            <a:endParaRPr lang="en-US" dirty="0"/>
          </a:p>
        </p:txBody>
      </p:sp>
    </p:spTree>
    <p:extLst>
      <p:ext uri="{BB962C8B-B14F-4D97-AF65-F5344CB8AC3E}">
        <p14:creationId xmlns:p14="http://schemas.microsoft.com/office/powerpoint/2010/main" val="33210309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1_Content 3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97C843-C993-4E9C-80DD-3620816E56A9}"/>
              </a:ext>
            </a:extLst>
          </p:cNvPr>
          <p:cNvSpPr>
            <a:spLocks noGrp="1"/>
          </p:cNvSpPr>
          <p:nvPr>
            <p:ph type="title"/>
          </p:nvPr>
        </p:nvSpPr>
        <p:spPr>
          <a:xfrm>
            <a:off x="839788" y="365125"/>
            <a:ext cx="10515600" cy="1325563"/>
          </a:xfrm>
        </p:spPr>
        <p:txBody>
          <a:bodyPr>
            <a:normAutofit/>
          </a:bodyPr>
          <a:lstStyle>
            <a:lvl1pPr>
              <a:defRPr sz="4400"/>
            </a:lvl1pPr>
          </a:lstStyle>
          <a:p>
            <a:r>
              <a:rPr lang="pt-BR"/>
              <a:t>Clique para editar o título Mestre</a:t>
            </a:r>
            <a:endParaRPr lang="en-US"/>
          </a:p>
        </p:txBody>
      </p:sp>
      <p:sp>
        <p:nvSpPr>
          <p:cNvPr id="3" name="Text Placeholder 2">
            <a:extLst>
              <a:ext uri="{FF2B5EF4-FFF2-40B4-BE49-F238E27FC236}">
                <a16:creationId xmlns:a16="http://schemas.microsoft.com/office/drawing/2014/main" id="{4D91A8E3-B066-4511-9C6E-A3435B64DD88}"/>
              </a:ext>
            </a:extLst>
          </p:cNvPr>
          <p:cNvSpPr>
            <a:spLocks noGrp="1"/>
          </p:cNvSpPr>
          <p:nvPr>
            <p:ph type="body" idx="1"/>
          </p:nvPr>
        </p:nvSpPr>
        <p:spPr>
          <a:xfrm>
            <a:off x="839788" y="1734325"/>
            <a:ext cx="3200400" cy="823912"/>
          </a:xfrm>
        </p:spPr>
        <p:txBody>
          <a:bodyPr anchor="ctr" anchorCtr="0">
            <a:normAutofit/>
          </a:bodyPr>
          <a:lstStyle>
            <a:lvl1pPr marL="0" indent="0">
              <a:buNone/>
              <a:defRPr sz="2400" b="1" cap="all" spc="0"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os estilos de texto Mestres</a:t>
            </a:r>
          </a:p>
        </p:txBody>
      </p:sp>
      <p:sp>
        <p:nvSpPr>
          <p:cNvPr id="4" name="Content Placeholder 3">
            <a:extLst>
              <a:ext uri="{FF2B5EF4-FFF2-40B4-BE49-F238E27FC236}">
                <a16:creationId xmlns:a16="http://schemas.microsoft.com/office/drawing/2014/main" id="{46E86B63-4102-4802-94D7-F138F80F3E19}"/>
              </a:ext>
            </a:extLst>
          </p:cNvPr>
          <p:cNvSpPr>
            <a:spLocks noGrp="1"/>
          </p:cNvSpPr>
          <p:nvPr>
            <p:ph sz="half" idx="2"/>
          </p:nvPr>
        </p:nvSpPr>
        <p:spPr>
          <a:xfrm>
            <a:off x="839788" y="2558237"/>
            <a:ext cx="3200400" cy="3684588"/>
          </a:xfrm>
        </p:spPr>
        <p:txBody>
          <a:bodyPr>
            <a:normAutofit/>
          </a:bodyPr>
          <a:lstStyle>
            <a:lvl1pPr marL="283464" indent="-283464">
              <a:defRPr sz="2000"/>
            </a:lvl1pPr>
            <a:lvl2pPr marL="283464" indent="-283464">
              <a:defRPr sz="2000"/>
            </a:lvl2pPr>
            <a:lvl3pPr marL="283464" indent="-283464">
              <a:defRPr sz="2000"/>
            </a:lvl3pPr>
            <a:lvl4pPr marL="283464" indent="-283464">
              <a:defRPr sz="2000"/>
            </a:lvl4pPr>
            <a:lvl5pPr marL="283464" indent="-283464">
              <a:defRPr sz="2000"/>
            </a:lvl5p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5" name="Text Placeholder 4">
            <a:extLst>
              <a:ext uri="{FF2B5EF4-FFF2-40B4-BE49-F238E27FC236}">
                <a16:creationId xmlns:a16="http://schemas.microsoft.com/office/drawing/2014/main" id="{9C924765-08A7-4A60-86DC-DC420F60BBAE}"/>
              </a:ext>
            </a:extLst>
          </p:cNvPr>
          <p:cNvSpPr>
            <a:spLocks noGrp="1"/>
          </p:cNvSpPr>
          <p:nvPr>
            <p:ph type="body" sz="quarter" idx="3"/>
          </p:nvPr>
        </p:nvSpPr>
        <p:spPr>
          <a:xfrm>
            <a:off x="4495800" y="1734325"/>
            <a:ext cx="3200400" cy="823912"/>
          </a:xfrm>
        </p:spPr>
        <p:txBody>
          <a:bodyPr anchor="ctr" anchorCtr="0">
            <a:normAutofit/>
          </a:bodyPr>
          <a:lstStyle>
            <a:lvl1pPr marL="0" indent="0">
              <a:buNone/>
              <a:defRPr sz="2400" b="1" cap="all" spc="0"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os estilos de texto Mestres</a:t>
            </a:r>
          </a:p>
        </p:txBody>
      </p:sp>
      <p:sp>
        <p:nvSpPr>
          <p:cNvPr id="6" name="Content Placeholder 5">
            <a:extLst>
              <a:ext uri="{FF2B5EF4-FFF2-40B4-BE49-F238E27FC236}">
                <a16:creationId xmlns:a16="http://schemas.microsoft.com/office/drawing/2014/main" id="{F4AA2795-EFB6-4000-8F25-FBB62646C0CD}"/>
              </a:ext>
            </a:extLst>
          </p:cNvPr>
          <p:cNvSpPr>
            <a:spLocks noGrp="1"/>
          </p:cNvSpPr>
          <p:nvPr>
            <p:ph sz="quarter" idx="4"/>
          </p:nvPr>
        </p:nvSpPr>
        <p:spPr>
          <a:xfrm>
            <a:off x="4495800" y="2558237"/>
            <a:ext cx="3200400" cy="3684588"/>
          </a:xfrm>
        </p:spPr>
        <p:txBody>
          <a:bodyPr>
            <a:normAutofit/>
          </a:bodyPr>
          <a:lstStyle>
            <a:lvl1pPr marL="283464" indent="-283464">
              <a:defRPr sz="2000"/>
            </a:lvl1pPr>
            <a:lvl2pPr marL="283464" indent="-283464">
              <a:defRPr sz="2000"/>
            </a:lvl2pPr>
            <a:lvl3pPr marL="283464" indent="-283464">
              <a:defRPr sz="2000"/>
            </a:lvl3pPr>
            <a:lvl4pPr marL="283464" indent="-283464">
              <a:defRPr sz="2000"/>
            </a:lvl4pPr>
            <a:lvl5pPr marL="283464" indent="-283464">
              <a:defRPr sz="2000"/>
            </a:lvl5p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a:p>
        </p:txBody>
      </p:sp>
      <p:sp>
        <p:nvSpPr>
          <p:cNvPr id="10" name="Text Placeholder 4">
            <a:extLst>
              <a:ext uri="{FF2B5EF4-FFF2-40B4-BE49-F238E27FC236}">
                <a16:creationId xmlns:a16="http://schemas.microsoft.com/office/drawing/2014/main" id="{90851D2E-FEBE-45BF-A78F-C1F61B6C3856}"/>
              </a:ext>
            </a:extLst>
          </p:cNvPr>
          <p:cNvSpPr>
            <a:spLocks noGrp="1"/>
          </p:cNvSpPr>
          <p:nvPr>
            <p:ph type="body" sz="quarter" idx="13"/>
          </p:nvPr>
        </p:nvSpPr>
        <p:spPr>
          <a:xfrm>
            <a:off x="8151812" y="1734325"/>
            <a:ext cx="3200400" cy="823912"/>
          </a:xfrm>
        </p:spPr>
        <p:txBody>
          <a:bodyPr anchor="ctr" anchorCtr="0">
            <a:normAutofit/>
          </a:bodyPr>
          <a:lstStyle>
            <a:lvl1pPr marL="0" indent="0">
              <a:buNone/>
              <a:defRPr sz="2400" b="1" cap="all" spc="0"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os estilos de texto Mestres</a:t>
            </a:r>
          </a:p>
        </p:txBody>
      </p:sp>
      <p:sp>
        <p:nvSpPr>
          <p:cNvPr id="11" name="Content Placeholder 5">
            <a:extLst>
              <a:ext uri="{FF2B5EF4-FFF2-40B4-BE49-F238E27FC236}">
                <a16:creationId xmlns:a16="http://schemas.microsoft.com/office/drawing/2014/main" id="{4135C99B-A268-4617-89C4-8F3AA2AAA69A}"/>
              </a:ext>
            </a:extLst>
          </p:cNvPr>
          <p:cNvSpPr>
            <a:spLocks noGrp="1"/>
          </p:cNvSpPr>
          <p:nvPr>
            <p:ph sz="quarter" idx="14"/>
          </p:nvPr>
        </p:nvSpPr>
        <p:spPr>
          <a:xfrm>
            <a:off x="8151812" y="2558237"/>
            <a:ext cx="3200400" cy="3684588"/>
          </a:xfrm>
        </p:spPr>
        <p:txBody>
          <a:bodyPr>
            <a:normAutofit/>
          </a:bodyPr>
          <a:lstStyle>
            <a:lvl1pPr marL="283464" indent="-283464">
              <a:defRPr sz="2000"/>
            </a:lvl1pPr>
            <a:lvl2pPr marL="283464" indent="-283464">
              <a:defRPr sz="2000"/>
            </a:lvl2pPr>
            <a:lvl3pPr marL="283464" indent="-283464">
              <a:defRPr sz="2000"/>
            </a:lvl3pPr>
            <a:lvl4pPr marL="283464" indent="-283464">
              <a:defRPr sz="2000"/>
            </a:lvl4pPr>
            <a:lvl5pPr marL="283464" indent="-283464">
              <a:defRPr sz="2000"/>
            </a:lvl5p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a:p>
        </p:txBody>
      </p:sp>
      <p:sp>
        <p:nvSpPr>
          <p:cNvPr id="8" name="Footer Placeholder 7">
            <a:extLst>
              <a:ext uri="{FF2B5EF4-FFF2-40B4-BE49-F238E27FC236}">
                <a16:creationId xmlns:a16="http://schemas.microsoft.com/office/drawing/2014/main" id="{6C3A07E3-59E1-4EBD-9687-4B6ABE96ACA4}"/>
              </a:ext>
            </a:extLst>
          </p:cNvPr>
          <p:cNvSpPr>
            <a:spLocks noGrp="1"/>
          </p:cNvSpPr>
          <p:nvPr>
            <p:ph type="ftr" sz="quarter" idx="11"/>
          </p:nvPr>
        </p:nvSpPr>
        <p:spPr>
          <a:xfrm>
            <a:off x="154429" y="6398878"/>
            <a:ext cx="4497315" cy="365125"/>
          </a:xfrm>
          <a:prstGeom prst="rect">
            <a:avLst/>
          </a:prstGeom>
        </p:spPr>
        <p:txBody>
          <a:bodyPr/>
          <a:lstStyle/>
          <a:p>
            <a:r>
              <a:rPr lang="en-US" dirty="0"/>
              <a:t>Sample Footer Text</a:t>
            </a:r>
          </a:p>
        </p:txBody>
      </p:sp>
      <p:sp>
        <p:nvSpPr>
          <p:cNvPr id="7" name="Date Placeholder 6">
            <a:extLst>
              <a:ext uri="{FF2B5EF4-FFF2-40B4-BE49-F238E27FC236}">
                <a16:creationId xmlns:a16="http://schemas.microsoft.com/office/drawing/2014/main" id="{9C942CFB-FE12-494A-9C41-3CB90F07BDAA}"/>
              </a:ext>
            </a:extLst>
          </p:cNvPr>
          <p:cNvSpPr>
            <a:spLocks noGrp="1"/>
          </p:cNvSpPr>
          <p:nvPr>
            <p:ph type="dt" sz="half" idx="10"/>
          </p:nvPr>
        </p:nvSpPr>
        <p:spPr>
          <a:xfrm>
            <a:off x="7337102" y="6398878"/>
            <a:ext cx="4193908" cy="365125"/>
          </a:xfrm>
          <a:prstGeom prst="rect">
            <a:avLst/>
          </a:prstGeom>
        </p:spPr>
        <p:txBody>
          <a:bodyPr/>
          <a:lstStyle/>
          <a:p>
            <a:r>
              <a:rPr lang="en-US" dirty="0"/>
              <a:t>2/7/20XX</a:t>
            </a:r>
          </a:p>
        </p:txBody>
      </p:sp>
      <p:sp>
        <p:nvSpPr>
          <p:cNvPr id="9" name="Slide Number Placeholder 8">
            <a:extLst>
              <a:ext uri="{FF2B5EF4-FFF2-40B4-BE49-F238E27FC236}">
                <a16:creationId xmlns:a16="http://schemas.microsoft.com/office/drawing/2014/main" id="{ECF7BB23-7539-4674-8B66-ACEFF94686CE}"/>
              </a:ext>
            </a:extLst>
          </p:cNvPr>
          <p:cNvSpPr>
            <a:spLocks noGrp="1"/>
          </p:cNvSpPr>
          <p:nvPr>
            <p:ph type="sldNum" sz="quarter" idx="12"/>
          </p:nvPr>
        </p:nvSpPr>
        <p:spPr>
          <a:xfrm>
            <a:off x="11602477" y="6398878"/>
            <a:ext cx="470887" cy="365125"/>
          </a:xfrm>
          <a:prstGeom prst="rect">
            <a:avLst/>
          </a:prstGeom>
        </p:spPr>
        <p:txBody>
          <a:bodyPr/>
          <a:lstStyle/>
          <a:p>
            <a:fld id="{312CC964-A50B-4C29-B4E4-2C30BB34CCF3}" type="slidenum">
              <a:rPr lang="en-US" smtClean="0"/>
              <a:t>‹nº›</a:t>
            </a:fld>
            <a:endParaRPr lang="en-US" dirty="0"/>
          </a:p>
        </p:txBody>
      </p:sp>
    </p:spTree>
    <p:extLst>
      <p:ext uri="{BB962C8B-B14F-4D97-AF65-F5344CB8AC3E}">
        <p14:creationId xmlns:p14="http://schemas.microsoft.com/office/powerpoint/2010/main" val="276025528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2_Summary">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D855DAF2-123D-4C27-95D2-974B571079F3}"/>
              </a:ext>
            </a:extLst>
          </p:cNvPr>
          <p:cNvSpPr>
            <a:spLocks noGrp="1"/>
          </p:cNvSpPr>
          <p:nvPr>
            <p:ph idx="1"/>
          </p:nvPr>
        </p:nvSpPr>
        <p:spPr>
          <a:xfrm>
            <a:off x="1150953" y="1472408"/>
            <a:ext cx="5496636" cy="3821743"/>
          </a:xfrm>
        </p:spPr>
        <p:txBody>
          <a:bodyPr/>
          <a:lstStyle>
            <a:lvl1pPr marL="0" indent="0">
              <a:buNone/>
              <a:defRPr/>
            </a:lvl1pPr>
          </a:lstStyle>
          <a:p>
            <a:pPr lvl="0"/>
            <a:r>
              <a:rPr lang="pt-BR"/>
              <a:t>Clique para editar os estilos de texto Mestres</a:t>
            </a:r>
          </a:p>
        </p:txBody>
      </p:sp>
      <p:sp>
        <p:nvSpPr>
          <p:cNvPr id="14" name="Picture Placeholder 11">
            <a:extLst>
              <a:ext uri="{FF2B5EF4-FFF2-40B4-BE49-F238E27FC236}">
                <a16:creationId xmlns:a16="http://schemas.microsoft.com/office/drawing/2014/main" id="{E3769467-BA9B-49FE-B40A-419EF32766CE}"/>
              </a:ext>
            </a:extLst>
          </p:cNvPr>
          <p:cNvSpPr>
            <a:spLocks noGrp="1"/>
          </p:cNvSpPr>
          <p:nvPr>
            <p:ph type="pic" sz="quarter" idx="14"/>
          </p:nvPr>
        </p:nvSpPr>
        <p:spPr>
          <a:xfrm>
            <a:off x="7186070" y="0"/>
            <a:ext cx="2463897" cy="3429000"/>
          </a:xfrm>
          <a:solidFill>
            <a:schemeClr val="accent2"/>
          </a:solidFill>
        </p:spPr>
        <p:txBody>
          <a:bodyPr/>
          <a:lstStyle/>
          <a:p>
            <a:r>
              <a:rPr lang="pt-BR"/>
              <a:t>Clique no ícone para adicionar uma imagem</a:t>
            </a:r>
            <a:endParaRPr lang="en-US" dirty="0"/>
          </a:p>
        </p:txBody>
      </p:sp>
      <p:sp>
        <p:nvSpPr>
          <p:cNvPr id="12" name="Picture Placeholder 11">
            <a:extLst>
              <a:ext uri="{FF2B5EF4-FFF2-40B4-BE49-F238E27FC236}">
                <a16:creationId xmlns:a16="http://schemas.microsoft.com/office/drawing/2014/main" id="{77878E15-1592-426F-A454-7F4568224567}"/>
              </a:ext>
            </a:extLst>
          </p:cNvPr>
          <p:cNvSpPr>
            <a:spLocks noGrp="1"/>
          </p:cNvSpPr>
          <p:nvPr>
            <p:ph type="pic" sz="quarter" idx="13"/>
          </p:nvPr>
        </p:nvSpPr>
        <p:spPr>
          <a:xfrm>
            <a:off x="9649155" y="0"/>
            <a:ext cx="2539797" cy="3429000"/>
          </a:xfrm>
          <a:solidFill>
            <a:schemeClr val="accent2"/>
          </a:solidFill>
        </p:spPr>
        <p:txBody>
          <a:bodyPr/>
          <a:lstStyle/>
          <a:p>
            <a:r>
              <a:rPr lang="pt-BR"/>
              <a:t>Clique no ícone para adicionar uma imagem</a:t>
            </a:r>
            <a:endParaRPr lang="en-US" dirty="0"/>
          </a:p>
        </p:txBody>
      </p:sp>
      <p:sp>
        <p:nvSpPr>
          <p:cNvPr id="15" name="Picture Placeholder 11">
            <a:extLst>
              <a:ext uri="{FF2B5EF4-FFF2-40B4-BE49-F238E27FC236}">
                <a16:creationId xmlns:a16="http://schemas.microsoft.com/office/drawing/2014/main" id="{C762F208-8E03-4B5E-9F11-0F01147F6A47}"/>
              </a:ext>
            </a:extLst>
          </p:cNvPr>
          <p:cNvSpPr>
            <a:spLocks noGrp="1"/>
          </p:cNvSpPr>
          <p:nvPr>
            <p:ph type="pic" sz="quarter" idx="15"/>
          </p:nvPr>
        </p:nvSpPr>
        <p:spPr>
          <a:xfrm>
            <a:off x="7186071" y="3383280"/>
            <a:ext cx="5002882" cy="3474720"/>
          </a:xfrm>
          <a:solidFill>
            <a:schemeClr val="accent2"/>
          </a:solidFill>
        </p:spPr>
        <p:txBody>
          <a:bodyPr/>
          <a:lstStyle/>
          <a:p>
            <a:r>
              <a:rPr lang="pt-BR"/>
              <a:t>Clique no ícone para adicionar uma imagem</a:t>
            </a:r>
            <a:endParaRPr lang="en-US" dirty="0"/>
          </a:p>
        </p:txBody>
      </p:sp>
      <p:pic>
        <p:nvPicPr>
          <p:cNvPr id="2" name="Gráfico 1">
            <a:extLst>
              <a:ext uri="{FF2B5EF4-FFF2-40B4-BE49-F238E27FC236}">
                <a16:creationId xmlns:a16="http://schemas.microsoft.com/office/drawing/2014/main" id="{E85B4B47-0F6B-A92B-195B-6F885B25F05F}"/>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336107" y="6330637"/>
            <a:ext cx="679819" cy="403587"/>
          </a:xfrm>
          <a:prstGeom prst="rect">
            <a:avLst/>
          </a:prstGeom>
        </p:spPr>
      </p:pic>
    </p:spTree>
    <p:extLst>
      <p:ext uri="{BB962C8B-B14F-4D97-AF65-F5344CB8AC3E}">
        <p14:creationId xmlns:p14="http://schemas.microsoft.com/office/powerpoint/2010/main" val="4597113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3_Closin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F69C6C4F-4058-4399-B572-5BE848DDF8B3}"/>
              </a:ext>
            </a:extLst>
          </p:cNvPr>
          <p:cNvSpPr>
            <a:spLocks noGrp="1"/>
          </p:cNvSpPr>
          <p:nvPr>
            <p:ph type="pic" sz="quarter" idx="13"/>
          </p:nvPr>
        </p:nvSpPr>
        <p:spPr>
          <a:xfrm>
            <a:off x="0" y="-7444"/>
            <a:ext cx="4966447" cy="6846394"/>
          </a:xfrm>
          <a:custGeom>
            <a:avLst/>
            <a:gdLst>
              <a:gd name="connsiteX0" fmla="*/ 0 w 4966447"/>
              <a:gd name="connsiteY0" fmla="*/ 0 h 6846394"/>
              <a:gd name="connsiteX1" fmla="*/ 4966447 w 4966447"/>
              <a:gd name="connsiteY1" fmla="*/ 0 h 6846394"/>
              <a:gd name="connsiteX2" fmla="*/ 3362258 w 4966447"/>
              <a:gd name="connsiteY2" fmla="*/ 6846394 h 6846394"/>
              <a:gd name="connsiteX3" fmla="*/ 0 w 4966447"/>
              <a:gd name="connsiteY3" fmla="*/ 6846394 h 6846394"/>
            </a:gdLst>
            <a:ahLst/>
            <a:cxnLst>
              <a:cxn ang="0">
                <a:pos x="connsiteX0" y="connsiteY0"/>
              </a:cxn>
              <a:cxn ang="0">
                <a:pos x="connsiteX1" y="connsiteY1"/>
              </a:cxn>
              <a:cxn ang="0">
                <a:pos x="connsiteX2" y="connsiteY2"/>
              </a:cxn>
              <a:cxn ang="0">
                <a:pos x="connsiteX3" y="connsiteY3"/>
              </a:cxn>
            </a:cxnLst>
            <a:rect l="l" t="t" r="r" b="b"/>
            <a:pathLst>
              <a:path w="4966447" h="6846394">
                <a:moveTo>
                  <a:pt x="0" y="0"/>
                </a:moveTo>
                <a:lnTo>
                  <a:pt x="4966447" y="0"/>
                </a:lnTo>
                <a:lnTo>
                  <a:pt x="3362258" y="6846394"/>
                </a:lnTo>
                <a:lnTo>
                  <a:pt x="0" y="6846394"/>
                </a:lnTo>
                <a:close/>
              </a:path>
            </a:pathLst>
          </a:custGeom>
          <a:solidFill>
            <a:schemeClr val="accent2"/>
          </a:solidFill>
        </p:spPr>
        <p:txBody>
          <a:bodyPr wrap="square">
            <a:noAutofit/>
          </a:bodyPr>
          <a:lstStyle/>
          <a:p>
            <a:r>
              <a:rPr lang="pt-BR"/>
              <a:t>Clique no ícone para adicionar uma imagem</a:t>
            </a:r>
            <a:endParaRPr lang="en-US" dirty="0"/>
          </a:p>
        </p:txBody>
      </p:sp>
      <p:sp>
        <p:nvSpPr>
          <p:cNvPr id="7" name="Content Placeholder 2">
            <a:extLst>
              <a:ext uri="{FF2B5EF4-FFF2-40B4-BE49-F238E27FC236}">
                <a16:creationId xmlns:a16="http://schemas.microsoft.com/office/drawing/2014/main" id="{9C26D8E8-8E78-469E-8668-51D3E4C11F13}"/>
              </a:ext>
            </a:extLst>
          </p:cNvPr>
          <p:cNvSpPr>
            <a:spLocks noGrp="1"/>
          </p:cNvSpPr>
          <p:nvPr>
            <p:ph idx="1"/>
          </p:nvPr>
        </p:nvSpPr>
        <p:spPr>
          <a:xfrm>
            <a:off x="4941715" y="1645457"/>
            <a:ext cx="6238687" cy="4022650"/>
          </a:xfrm>
        </p:spPr>
        <p:txBody>
          <a:bodyPr anchor="ctr">
            <a:normAutofit/>
          </a:bodyPr>
          <a:lstStyle>
            <a:lvl1pPr algn="ctr">
              <a:buNone/>
              <a:defRPr sz="3600"/>
            </a:lvl1pPr>
          </a:lstStyle>
          <a:p>
            <a:pPr lvl="0"/>
            <a:r>
              <a:rPr lang="pt-BR" dirty="0"/>
              <a:t>Clique para editar os estilos de texto Mestres</a:t>
            </a:r>
          </a:p>
        </p:txBody>
      </p:sp>
      <p:cxnSp>
        <p:nvCxnSpPr>
          <p:cNvPr id="8" name="Straight Connector 7">
            <a:extLst>
              <a:ext uri="{FF2B5EF4-FFF2-40B4-BE49-F238E27FC236}">
                <a16:creationId xmlns:a16="http://schemas.microsoft.com/office/drawing/2014/main" id="{ED096BF3-A78D-4B37-892C-A0C32711851A}"/>
              </a:ext>
              <a:ext uri="{C183D7F6-B498-43B3-948B-1728B52AA6E4}">
                <adec:decorative xmlns:adec="http://schemas.microsoft.com/office/drawing/2017/decorative" val="1"/>
              </a:ext>
            </a:extLst>
          </p:cNvPr>
          <p:cNvCxnSpPr>
            <a:cxnSpLocks/>
          </p:cNvCxnSpPr>
          <p:nvPr userDrawn="1"/>
        </p:nvCxnSpPr>
        <p:spPr>
          <a:xfrm flipH="1">
            <a:off x="3627455" y="-19394"/>
            <a:ext cx="806149" cy="6877392"/>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6947808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10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8031033-9688-463F-9614-47F2F5BC6BF7}"/>
              </a:ext>
            </a:extLst>
          </p:cNvPr>
          <p:cNvSpPr>
            <a:spLocks noGrp="1"/>
          </p:cNvSpPr>
          <p:nvPr>
            <p:ph type="dt" sz="half" idx="10"/>
          </p:nvPr>
        </p:nvSpPr>
        <p:spPr>
          <a:xfrm>
            <a:off x="7337102" y="6398878"/>
            <a:ext cx="4193908" cy="365125"/>
          </a:xfrm>
          <a:prstGeom prst="rect">
            <a:avLst/>
          </a:prstGeom>
        </p:spPr>
        <p:txBody>
          <a:bodyPr/>
          <a:lstStyle/>
          <a:p>
            <a:r>
              <a:rPr lang="en-US" dirty="0"/>
              <a:t>2/7/20XX</a:t>
            </a:r>
          </a:p>
        </p:txBody>
      </p:sp>
      <p:sp>
        <p:nvSpPr>
          <p:cNvPr id="3" name="Footer Placeholder 2">
            <a:extLst>
              <a:ext uri="{FF2B5EF4-FFF2-40B4-BE49-F238E27FC236}">
                <a16:creationId xmlns:a16="http://schemas.microsoft.com/office/drawing/2014/main" id="{085B8DB2-C14B-45AC-ACAF-8702DF59C6E2}"/>
              </a:ext>
            </a:extLst>
          </p:cNvPr>
          <p:cNvSpPr>
            <a:spLocks noGrp="1"/>
          </p:cNvSpPr>
          <p:nvPr>
            <p:ph type="ftr" sz="quarter" idx="11"/>
          </p:nvPr>
        </p:nvSpPr>
        <p:spPr>
          <a:xfrm>
            <a:off x="154429" y="6398878"/>
            <a:ext cx="4497315" cy="365125"/>
          </a:xfrm>
          <a:prstGeom prst="rect">
            <a:avLst/>
          </a:prstGeom>
        </p:spPr>
        <p:txBody>
          <a:bodyPr/>
          <a:lstStyle/>
          <a:p>
            <a:r>
              <a:rPr lang="en-US" dirty="0"/>
              <a:t>Sample Footer Text</a:t>
            </a:r>
          </a:p>
        </p:txBody>
      </p:sp>
      <p:sp>
        <p:nvSpPr>
          <p:cNvPr id="4" name="Slide Number Placeholder 3">
            <a:extLst>
              <a:ext uri="{FF2B5EF4-FFF2-40B4-BE49-F238E27FC236}">
                <a16:creationId xmlns:a16="http://schemas.microsoft.com/office/drawing/2014/main" id="{8001DA57-8D4E-4075-9460-4F03DF8AABA8}"/>
              </a:ext>
            </a:extLst>
          </p:cNvPr>
          <p:cNvSpPr>
            <a:spLocks noGrp="1"/>
          </p:cNvSpPr>
          <p:nvPr>
            <p:ph type="sldNum" sz="quarter" idx="12"/>
          </p:nvPr>
        </p:nvSpPr>
        <p:spPr>
          <a:xfrm>
            <a:off x="11602477" y="6398878"/>
            <a:ext cx="470887" cy="365125"/>
          </a:xfrm>
          <a:prstGeom prst="rect">
            <a:avLst/>
          </a:prstGeom>
        </p:spPr>
        <p:txBody>
          <a:bodyPr/>
          <a:lstStyle/>
          <a:p>
            <a:fld id="{312CC964-A50B-4C29-B4E4-2C30BB34CCF3}" type="slidenum">
              <a:rPr lang="en-US" smtClean="0"/>
              <a:t>‹nº›</a:t>
            </a:fld>
            <a:endParaRPr lang="en-US" dirty="0"/>
          </a:p>
        </p:txBody>
      </p:sp>
    </p:spTree>
    <p:extLst>
      <p:ext uri="{BB962C8B-B14F-4D97-AF65-F5344CB8AC3E}">
        <p14:creationId xmlns:p14="http://schemas.microsoft.com/office/powerpoint/2010/main" val="368702310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BB0DB3-A8FF-4ABB-9E2E-D960422260EB}"/>
              </a:ext>
            </a:extLst>
          </p:cNvPr>
          <p:cNvSpPr>
            <a:spLocks noGrp="1"/>
          </p:cNvSpPr>
          <p:nvPr>
            <p:ph type="ctrTitle"/>
          </p:nvPr>
        </p:nvSpPr>
        <p:spPr>
          <a:xfrm>
            <a:off x="1524000" y="1122363"/>
            <a:ext cx="9144000" cy="3025308"/>
          </a:xfrm>
        </p:spPr>
        <p:txBody>
          <a:bodyPr anchor="b">
            <a:normAutofit/>
          </a:bodyPr>
          <a:lstStyle>
            <a:lvl1pPr algn="ctr">
              <a:defRPr sz="6600"/>
            </a:lvl1pPr>
          </a:lstStyle>
          <a:p>
            <a:r>
              <a:rPr lang="pt-BR"/>
              <a:t>Clique para editar o título Mestre</a:t>
            </a:r>
            <a:endParaRPr lang="en-US" dirty="0"/>
          </a:p>
        </p:txBody>
      </p:sp>
      <p:sp>
        <p:nvSpPr>
          <p:cNvPr id="3" name="Subtitle 2">
            <a:extLst>
              <a:ext uri="{FF2B5EF4-FFF2-40B4-BE49-F238E27FC236}">
                <a16:creationId xmlns:a16="http://schemas.microsoft.com/office/drawing/2014/main" id="{8BEE0618-75D7-410F-859C-CDF53BC53E85}"/>
              </a:ext>
            </a:extLst>
          </p:cNvPr>
          <p:cNvSpPr>
            <a:spLocks noGrp="1"/>
          </p:cNvSpPr>
          <p:nvPr>
            <p:ph type="subTitle" idx="1"/>
          </p:nvPr>
        </p:nvSpPr>
        <p:spPr>
          <a:xfrm>
            <a:off x="1524000" y="4386729"/>
            <a:ext cx="9144000" cy="1135529"/>
          </a:xfrm>
        </p:spPr>
        <p:txBody>
          <a:bodyPr>
            <a:normAutofit/>
          </a:bodyPr>
          <a:lstStyle>
            <a:lvl1pPr marL="0" indent="0" algn="ctr">
              <a:lnSpc>
                <a:spcPct val="120000"/>
              </a:lnSpc>
              <a:buNone/>
              <a:defRPr sz="1800" b="1" cap="all" spc="300"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t-BR"/>
              <a:t>Clique para editar o estilo do subtítulo Mestre</a:t>
            </a:r>
            <a:endParaRPr lang="en-US" dirty="0"/>
          </a:p>
        </p:txBody>
      </p:sp>
      <p:sp>
        <p:nvSpPr>
          <p:cNvPr id="4" name="Date Placeholder 3">
            <a:extLst>
              <a:ext uri="{FF2B5EF4-FFF2-40B4-BE49-F238E27FC236}">
                <a16:creationId xmlns:a16="http://schemas.microsoft.com/office/drawing/2014/main" id="{A5237F11-76DB-4DD9-9747-3F38D05BA0FE}"/>
              </a:ext>
            </a:extLst>
          </p:cNvPr>
          <p:cNvSpPr>
            <a:spLocks noGrp="1"/>
          </p:cNvSpPr>
          <p:nvPr>
            <p:ph type="dt" sz="half" idx="10"/>
          </p:nvPr>
        </p:nvSpPr>
        <p:spPr>
          <a:xfrm>
            <a:off x="7337102" y="6398878"/>
            <a:ext cx="4193908" cy="365125"/>
          </a:xfrm>
          <a:prstGeom prst="rect">
            <a:avLst/>
          </a:prstGeom>
        </p:spPr>
        <p:txBody>
          <a:bodyPr/>
          <a:lstStyle/>
          <a:p>
            <a:r>
              <a:rPr lang="en-US" dirty="0"/>
              <a:t>2/7/20XX</a:t>
            </a:r>
          </a:p>
        </p:txBody>
      </p:sp>
      <p:sp>
        <p:nvSpPr>
          <p:cNvPr id="5" name="Footer Placeholder 4">
            <a:extLst>
              <a:ext uri="{FF2B5EF4-FFF2-40B4-BE49-F238E27FC236}">
                <a16:creationId xmlns:a16="http://schemas.microsoft.com/office/drawing/2014/main" id="{3059F581-81B0-44B3-ABA5-A25CA4BAE489}"/>
              </a:ext>
            </a:extLst>
          </p:cNvPr>
          <p:cNvSpPr>
            <a:spLocks noGrp="1"/>
          </p:cNvSpPr>
          <p:nvPr>
            <p:ph type="ftr" sz="quarter" idx="11"/>
          </p:nvPr>
        </p:nvSpPr>
        <p:spPr>
          <a:xfrm>
            <a:off x="154429" y="6398878"/>
            <a:ext cx="4497315" cy="365125"/>
          </a:xfrm>
          <a:prstGeom prst="rect">
            <a:avLst/>
          </a:prstGeom>
        </p:spPr>
        <p:txBody>
          <a:bodyPr/>
          <a:lstStyle/>
          <a:p>
            <a:r>
              <a:rPr lang="en-US" dirty="0"/>
              <a:t>Sample Footer Text</a:t>
            </a:r>
          </a:p>
        </p:txBody>
      </p:sp>
      <p:sp>
        <p:nvSpPr>
          <p:cNvPr id="6" name="Slide Number Placeholder 5">
            <a:extLst>
              <a:ext uri="{FF2B5EF4-FFF2-40B4-BE49-F238E27FC236}">
                <a16:creationId xmlns:a16="http://schemas.microsoft.com/office/drawing/2014/main" id="{BC10D591-ADCF-4300-8282-72AE357F3D2D}"/>
              </a:ext>
            </a:extLst>
          </p:cNvPr>
          <p:cNvSpPr>
            <a:spLocks noGrp="1"/>
          </p:cNvSpPr>
          <p:nvPr>
            <p:ph type="sldNum" sz="quarter" idx="12"/>
          </p:nvPr>
        </p:nvSpPr>
        <p:spPr>
          <a:xfrm>
            <a:off x="11602477" y="6398878"/>
            <a:ext cx="470887" cy="365125"/>
          </a:xfrm>
          <a:prstGeom prst="rect">
            <a:avLst/>
          </a:prstGeom>
        </p:spPr>
        <p:txBody>
          <a:bodyPr/>
          <a:lstStyle/>
          <a:p>
            <a:fld id="{312CC964-A50B-4C29-B4E4-2C30BB34CCF3}" type="slidenum">
              <a:rPr lang="en-US" smtClean="0"/>
              <a:t>‹nº›</a:t>
            </a:fld>
            <a:endParaRPr lang="en-US" dirty="0"/>
          </a:p>
        </p:txBody>
      </p:sp>
    </p:spTree>
    <p:extLst>
      <p:ext uri="{BB962C8B-B14F-4D97-AF65-F5344CB8AC3E}">
        <p14:creationId xmlns:p14="http://schemas.microsoft.com/office/powerpoint/2010/main" val="94997010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abeçalho da Seção">
    <p:spTree>
      <p:nvGrpSpPr>
        <p:cNvPr id="1" name=""/>
        <p:cNvGrpSpPr/>
        <p:nvPr/>
      </p:nvGrpSpPr>
      <p:grpSpPr>
        <a:xfrm>
          <a:off x="0" y="0"/>
          <a:ext cx="0" cy="0"/>
          <a:chOff x="0" y="0"/>
          <a:chExt cx="0" cy="0"/>
        </a:xfrm>
      </p:grpSpPr>
      <p:sp>
        <p:nvSpPr>
          <p:cNvPr id="8" name="Espaço Reservado para Imagem 7">
            <a:extLst>
              <a:ext uri="{FF2B5EF4-FFF2-40B4-BE49-F238E27FC236}">
                <a16:creationId xmlns:a16="http://schemas.microsoft.com/office/drawing/2014/main" id="{EE852CB9-8E44-8A4F-39EE-0612BEDA12CA}"/>
              </a:ext>
            </a:extLst>
          </p:cNvPr>
          <p:cNvSpPr>
            <a:spLocks noGrp="1"/>
          </p:cNvSpPr>
          <p:nvPr>
            <p:ph type="pic" sz="quarter" idx="10"/>
          </p:nvPr>
        </p:nvSpPr>
        <p:spPr>
          <a:xfrm>
            <a:off x="281354" y="0"/>
            <a:ext cx="11629292" cy="4759569"/>
          </a:xfrm>
          <a:custGeom>
            <a:avLst/>
            <a:gdLst>
              <a:gd name="connsiteX0" fmla="*/ 0 w 12192000"/>
              <a:gd name="connsiteY0" fmla="*/ 0 h 4689232"/>
              <a:gd name="connsiteX1" fmla="*/ 12192000 w 12192000"/>
              <a:gd name="connsiteY1" fmla="*/ 0 h 4689232"/>
              <a:gd name="connsiteX2" fmla="*/ 12192000 w 12192000"/>
              <a:gd name="connsiteY2" fmla="*/ 4689232 h 4689232"/>
              <a:gd name="connsiteX3" fmla="*/ 0 w 12192000"/>
              <a:gd name="connsiteY3" fmla="*/ 4689232 h 4689232"/>
              <a:gd name="connsiteX4" fmla="*/ 0 w 12192000"/>
              <a:gd name="connsiteY4" fmla="*/ 0 h 4689232"/>
              <a:gd name="connsiteX0" fmla="*/ 890954 w 12192000"/>
              <a:gd name="connsiteY0" fmla="*/ 468923 h 4689232"/>
              <a:gd name="connsiteX1" fmla="*/ 12192000 w 12192000"/>
              <a:gd name="connsiteY1" fmla="*/ 0 h 4689232"/>
              <a:gd name="connsiteX2" fmla="*/ 12192000 w 12192000"/>
              <a:gd name="connsiteY2" fmla="*/ 4689232 h 4689232"/>
              <a:gd name="connsiteX3" fmla="*/ 0 w 12192000"/>
              <a:gd name="connsiteY3" fmla="*/ 4689232 h 4689232"/>
              <a:gd name="connsiteX4" fmla="*/ 890954 w 12192000"/>
              <a:gd name="connsiteY4" fmla="*/ 468923 h 4689232"/>
              <a:gd name="connsiteX0" fmla="*/ 586154 w 11887200"/>
              <a:gd name="connsiteY0" fmla="*/ 468923 h 4736124"/>
              <a:gd name="connsiteX1" fmla="*/ 11887200 w 11887200"/>
              <a:gd name="connsiteY1" fmla="*/ 0 h 4736124"/>
              <a:gd name="connsiteX2" fmla="*/ 11887200 w 11887200"/>
              <a:gd name="connsiteY2" fmla="*/ 4689232 h 4736124"/>
              <a:gd name="connsiteX3" fmla="*/ 0 w 11887200"/>
              <a:gd name="connsiteY3" fmla="*/ 4736124 h 4736124"/>
              <a:gd name="connsiteX4" fmla="*/ 586154 w 11887200"/>
              <a:gd name="connsiteY4" fmla="*/ 468923 h 4736124"/>
              <a:gd name="connsiteX0" fmla="*/ 586154 w 11887200"/>
              <a:gd name="connsiteY0" fmla="*/ 0 h 4267201"/>
              <a:gd name="connsiteX1" fmla="*/ 10714892 w 11887200"/>
              <a:gd name="connsiteY1" fmla="*/ 257908 h 4267201"/>
              <a:gd name="connsiteX2" fmla="*/ 11887200 w 11887200"/>
              <a:gd name="connsiteY2" fmla="*/ 4220309 h 4267201"/>
              <a:gd name="connsiteX3" fmla="*/ 0 w 11887200"/>
              <a:gd name="connsiteY3" fmla="*/ 4267201 h 4267201"/>
              <a:gd name="connsiteX4" fmla="*/ 586154 w 11887200"/>
              <a:gd name="connsiteY4" fmla="*/ 0 h 4267201"/>
              <a:gd name="connsiteX0" fmla="*/ 586154 w 11558954"/>
              <a:gd name="connsiteY0" fmla="*/ 0 h 4267201"/>
              <a:gd name="connsiteX1" fmla="*/ 10714892 w 11558954"/>
              <a:gd name="connsiteY1" fmla="*/ 257908 h 4267201"/>
              <a:gd name="connsiteX2" fmla="*/ 11558954 w 11558954"/>
              <a:gd name="connsiteY2" fmla="*/ 3141786 h 4267201"/>
              <a:gd name="connsiteX3" fmla="*/ 0 w 11558954"/>
              <a:gd name="connsiteY3" fmla="*/ 4267201 h 4267201"/>
              <a:gd name="connsiteX4" fmla="*/ 586154 w 11558954"/>
              <a:gd name="connsiteY4" fmla="*/ 0 h 4267201"/>
              <a:gd name="connsiteX0" fmla="*/ 586154 w 11558954"/>
              <a:gd name="connsiteY0" fmla="*/ 0 h 4267201"/>
              <a:gd name="connsiteX1" fmla="*/ 5533292 w 11558954"/>
              <a:gd name="connsiteY1" fmla="*/ 164124 h 4267201"/>
              <a:gd name="connsiteX2" fmla="*/ 10714892 w 11558954"/>
              <a:gd name="connsiteY2" fmla="*/ 257908 h 4267201"/>
              <a:gd name="connsiteX3" fmla="*/ 11558954 w 11558954"/>
              <a:gd name="connsiteY3" fmla="*/ 3141786 h 4267201"/>
              <a:gd name="connsiteX4" fmla="*/ 0 w 11558954"/>
              <a:gd name="connsiteY4" fmla="*/ 4267201 h 4267201"/>
              <a:gd name="connsiteX5" fmla="*/ 586154 w 11558954"/>
              <a:gd name="connsiteY5" fmla="*/ 0 h 4267201"/>
              <a:gd name="connsiteX0" fmla="*/ 586154 w 11558954"/>
              <a:gd name="connsiteY0" fmla="*/ 0 h 4267201"/>
              <a:gd name="connsiteX1" fmla="*/ 5533292 w 11558954"/>
              <a:gd name="connsiteY1" fmla="*/ 164124 h 4267201"/>
              <a:gd name="connsiteX2" fmla="*/ 8065477 w 11558954"/>
              <a:gd name="connsiteY2" fmla="*/ 187570 h 4267201"/>
              <a:gd name="connsiteX3" fmla="*/ 10714892 w 11558954"/>
              <a:gd name="connsiteY3" fmla="*/ 257908 h 4267201"/>
              <a:gd name="connsiteX4" fmla="*/ 11558954 w 11558954"/>
              <a:gd name="connsiteY4" fmla="*/ 3141786 h 4267201"/>
              <a:gd name="connsiteX5" fmla="*/ 0 w 11558954"/>
              <a:gd name="connsiteY5" fmla="*/ 4267201 h 4267201"/>
              <a:gd name="connsiteX6" fmla="*/ 586154 w 11558954"/>
              <a:gd name="connsiteY6" fmla="*/ 0 h 4267201"/>
              <a:gd name="connsiteX0" fmla="*/ 586154 w 11558954"/>
              <a:gd name="connsiteY0" fmla="*/ 492368 h 4759569"/>
              <a:gd name="connsiteX1" fmla="*/ 2883877 w 11558954"/>
              <a:gd name="connsiteY1" fmla="*/ 0 h 4759569"/>
              <a:gd name="connsiteX2" fmla="*/ 8065477 w 11558954"/>
              <a:gd name="connsiteY2" fmla="*/ 679938 h 4759569"/>
              <a:gd name="connsiteX3" fmla="*/ 10714892 w 11558954"/>
              <a:gd name="connsiteY3" fmla="*/ 750276 h 4759569"/>
              <a:gd name="connsiteX4" fmla="*/ 11558954 w 11558954"/>
              <a:gd name="connsiteY4" fmla="*/ 3634154 h 4759569"/>
              <a:gd name="connsiteX5" fmla="*/ 0 w 11558954"/>
              <a:gd name="connsiteY5" fmla="*/ 4759569 h 4759569"/>
              <a:gd name="connsiteX6" fmla="*/ 586154 w 11558954"/>
              <a:gd name="connsiteY6" fmla="*/ 492368 h 4759569"/>
              <a:gd name="connsiteX0" fmla="*/ 586154 w 11558954"/>
              <a:gd name="connsiteY0" fmla="*/ 492368 h 4759569"/>
              <a:gd name="connsiteX1" fmla="*/ 2883877 w 11558954"/>
              <a:gd name="connsiteY1" fmla="*/ 0 h 4759569"/>
              <a:gd name="connsiteX2" fmla="*/ 6260123 w 11558954"/>
              <a:gd name="connsiteY2" fmla="*/ 46892 h 4759569"/>
              <a:gd name="connsiteX3" fmla="*/ 10714892 w 11558954"/>
              <a:gd name="connsiteY3" fmla="*/ 750276 h 4759569"/>
              <a:gd name="connsiteX4" fmla="*/ 11558954 w 11558954"/>
              <a:gd name="connsiteY4" fmla="*/ 3634154 h 4759569"/>
              <a:gd name="connsiteX5" fmla="*/ 0 w 11558954"/>
              <a:gd name="connsiteY5" fmla="*/ 4759569 h 4759569"/>
              <a:gd name="connsiteX6" fmla="*/ 586154 w 11558954"/>
              <a:gd name="connsiteY6" fmla="*/ 492368 h 4759569"/>
              <a:gd name="connsiteX0" fmla="*/ 586154 w 11629292"/>
              <a:gd name="connsiteY0" fmla="*/ 492368 h 4759569"/>
              <a:gd name="connsiteX1" fmla="*/ 2883877 w 11629292"/>
              <a:gd name="connsiteY1" fmla="*/ 0 h 4759569"/>
              <a:gd name="connsiteX2" fmla="*/ 6260123 w 11629292"/>
              <a:gd name="connsiteY2" fmla="*/ 46892 h 4759569"/>
              <a:gd name="connsiteX3" fmla="*/ 10714892 w 11629292"/>
              <a:gd name="connsiteY3" fmla="*/ 750276 h 4759569"/>
              <a:gd name="connsiteX4" fmla="*/ 11629292 w 11629292"/>
              <a:gd name="connsiteY4" fmla="*/ 3634154 h 4759569"/>
              <a:gd name="connsiteX5" fmla="*/ 0 w 11629292"/>
              <a:gd name="connsiteY5" fmla="*/ 4759569 h 4759569"/>
              <a:gd name="connsiteX6" fmla="*/ 586154 w 11629292"/>
              <a:gd name="connsiteY6" fmla="*/ 492368 h 4759569"/>
              <a:gd name="connsiteX0" fmla="*/ 586154 w 11629292"/>
              <a:gd name="connsiteY0" fmla="*/ 492368 h 4759569"/>
              <a:gd name="connsiteX1" fmla="*/ 2883877 w 11629292"/>
              <a:gd name="connsiteY1" fmla="*/ 0 h 4759569"/>
              <a:gd name="connsiteX2" fmla="*/ 6260123 w 11629292"/>
              <a:gd name="connsiteY2" fmla="*/ 46892 h 4759569"/>
              <a:gd name="connsiteX3" fmla="*/ 10714892 w 11629292"/>
              <a:gd name="connsiteY3" fmla="*/ 750276 h 4759569"/>
              <a:gd name="connsiteX4" fmla="*/ 11629292 w 11629292"/>
              <a:gd name="connsiteY4" fmla="*/ 3634154 h 4759569"/>
              <a:gd name="connsiteX5" fmla="*/ 5627077 w 11629292"/>
              <a:gd name="connsiteY5" fmla="*/ 4196861 h 4759569"/>
              <a:gd name="connsiteX6" fmla="*/ 0 w 11629292"/>
              <a:gd name="connsiteY6" fmla="*/ 4759569 h 4759569"/>
              <a:gd name="connsiteX7" fmla="*/ 586154 w 11629292"/>
              <a:gd name="connsiteY7" fmla="*/ 492368 h 4759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29292" h="4759569">
                <a:moveTo>
                  <a:pt x="586154" y="492368"/>
                </a:moveTo>
                <a:lnTo>
                  <a:pt x="2883877" y="0"/>
                </a:lnTo>
                <a:lnTo>
                  <a:pt x="6260123" y="46892"/>
                </a:lnTo>
                <a:lnTo>
                  <a:pt x="10714892" y="750276"/>
                </a:lnTo>
                <a:lnTo>
                  <a:pt x="11629292" y="3634154"/>
                </a:lnTo>
                <a:lnTo>
                  <a:pt x="5627077" y="4196861"/>
                </a:lnTo>
                <a:lnTo>
                  <a:pt x="0" y="4759569"/>
                </a:lnTo>
                <a:lnTo>
                  <a:pt x="586154" y="492368"/>
                </a:lnTo>
                <a:close/>
              </a:path>
            </a:pathLst>
          </a:custGeom>
        </p:spPr>
        <p:txBody>
          <a:bodyPr/>
          <a:lstStyle/>
          <a:p>
            <a:endParaRPr lang="pt-BR" dirty="0"/>
          </a:p>
        </p:txBody>
      </p:sp>
      <p:sp>
        <p:nvSpPr>
          <p:cNvPr id="10" name="Espaço Reservado para Texto 9">
            <a:extLst>
              <a:ext uri="{FF2B5EF4-FFF2-40B4-BE49-F238E27FC236}">
                <a16:creationId xmlns:a16="http://schemas.microsoft.com/office/drawing/2014/main" id="{87ED511D-3BB1-0E40-D04F-CEB1B7513BE9}"/>
              </a:ext>
            </a:extLst>
          </p:cNvPr>
          <p:cNvSpPr>
            <a:spLocks noGrp="1"/>
          </p:cNvSpPr>
          <p:nvPr>
            <p:ph type="body" sz="quarter" idx="11"/>
          </p:nvPr>
        </p:nvSpPr>
        <p:spPr>
          <a:xfrm>
            <a:off x="2473447" y="4571999"/>
            <a:ext cx="7795969" cy="1875693"/>
          </a:xfrm>
        </p:spPr>
        <p:txBody>
          <a:bodyPr/>
          <a:lstStyle>
            <a:lvl1pPr marL="0" indent="0" algn="ctr">
              <a:buNone/>
              <a:defRPr sz="5400"/>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pt-BR" dirty="0"/>
              <a:t>Clique para editar os estilos de texto Mestres</a:t>
            </a:r>
          </a:p>
          <a:p>
            <a:pPr lvl="1"/>
            <a:endParaRPr lang="pt-BR" dirty="0"/>
          </a:p>
        </p:txBody>
      </p:sp>
    </p:spTree>
    <p:extLst>
      <p:ext uri="{BB962C8B-B14F-4D97-AF65-F5344CB8AC3E}">
        <p14:creationId xmlns:p14="http://schemas.microsoft.com/office/powerpoint/2010/main" val="128451547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E16569-B648-4D50-BEB8-E8DAE24D68FD}"/>
              </a:ext>
            </a:extLst>
          </p:cNvPr>
          <p:cNvSpPr>
            <a:spLocks noGrp="1"/>
          </p:cNvSpPr>
          <p:nvPr>
            <p:ph type="title"/>
          </p:nvPr>
        </p:nvSpPr>
        <p:spPr/>
        <p:txBody>
          <a:bodyPr/>
          <a:lstStyle/>
          <a:p>
            <a:r>
              <a:rPr lang="pt-BR"/>
              <a:t>Clique para editar o título Mestre</a:t>
            </a:r>
            <a:endParaRPr lang="en-US"/>
          </a:p>
        </p:txBody>
      </p:sp>
      <p:sp>
        <p:nvSpPr>
          <p:cNvPr id="3" name="Content Placeholder 2">
            <a:extLst>
              <a:ext uri="{FF2B5EF4-FFF2-40B4-BE49-F238E27FC236}">
                <a16:creationId xmlns:a16="http://schemas.microsoft.com/office/drawing/2014/main" id="{940831B3-A1FD-470C-BEEE-4CFB441502DD}"/>
              </a:ext>
            </a:extLst>
          </p:cNvPr>
          <p:cNvSpPr>
            <a:spLocks noGrp="1"/>
          </p:cNvSpPr>
          <p:nvPr>
            <p:ph sz="half" idx="1"/>
          </p:nvPr>
        </p:nvSpPr>
        <p:spPr>
          <a:xfrm>
            <a:off x="838200" y="1924493"/>
            <a:ext cx="5181600" cy="4252470"/>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Content Placeholder 3">
            <a:extLst>
              <a:ext uri="{FF2B5EF4-FFF2-40B4-BE49-F238E27FC236}">
                <a16:creationId xmlns:a16="http://schemas.microsoft.com/office/drawing/2014/main" id="{01F34A17-C244-438C-9AE3-FB9B3CE3BD8F}"/>
              </a:ext>
            </a:extLst>
          </p:cNvPr>
          <p:cNvSpPr>
            <a:spLocks noGrp="1"/>
          </p:cNvSpPr>
          <p:nvPr>
            <p:ph sz="half" idx="2"/>
          </p:nvPr>
        </p:nvSpPr>
        <p:spPr>
          <a:xfrm>
            <a:off x="6172200" y="1924493"/>
            <a:ext cx="5181600" cy="4252470"/>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a:p>
        </p:txBody>
      </p:sp>
      <p:sp>
        <p:nvSpPr>
          <p:cNvPr id="5" name="Date Placeholder 4">
            <a:extLst>
              <a:ext uri="{FF2B5EF4-FFF2-40B4-BE49-F238E27FC236}">
                <a16:creationId xmlns:a16="http://schemas.microsoft.com/office/drawing/2014/main" id="{14CFA3AA-3FC1-4B98-8F99-1726F1AC0A38}"/>
              </a:ext>
            </a:extLst>
          </p:cNvPr>
          <p:cNvSpPr>
            <a:spLocks noGrp="1"/>
          </p:cNvSpPr>
          <p:nvPr>
            <p:ph type="dt" sz="half" idx="10"/>
          </p:nvPr>
        </p:nvSpPr>
        <p:spPr>
          <a:xfrm>
            <a:off x="7337102" y="6398878"/>
            <a:ext cx="4193908" cy="365125"/>
          </a:xfrm>
          <a:prstGeom prst="rect">
            <a:avLst/>
          </a:prstGeom>
        </p:spPr>
        <p:txBody>
          <a:bodyPr/>
          <a:lstStyle/>
          <a:p>
            <a:r>
              <a:rPr lang="en-US" dirty="0"/>
              <a:t>2/7/20XX</a:t>
            </a:r>
          </a:p>
        </p:txBody>
      </p:sp>
      <p:sp>
        <p:nvSpPr>
          <p:cNvPr id="6" name="Footer Placeholder 5">
            <a:extLst>
              <a:ext uri="{FF2B5EF4-FFF2-40B4-BE49-F238E27FC236}">
                <a16:creationId xmlns:a16="http://schemas.microsoft.com/office/drawing/2014/main" id="{1CE10883-BACC-41A1-9067-ECFDB937D721}"/>
              </a:ext>
            </a:extLst>
          </p:cNvPr>
          <p:cNvSpPr>
            <a:spLocks noGrp="1"/>
          </p:cNvSpPr>
          <p:nvPr>
            <p:ph type="ftr" sz="quarter" idx="11"/>
          </p:nvPr>
        </p:nvSpPr>
        <p:spPr>
          <a:xfrm>
            <a:off x="154429" y="6398878"/>
            <a:ext cx="4497315" cy="365125"/>
          </a:xfrm>
          <a:prstGeom prst="rect">
            <a:avLst/>
          </a:prstGeom>
        </p:spPr>
        <p:txBody>
          <a:bodyPr/>
          <a:lstStyle/>
          <a:p>
            <a:r>
              <a:rPr lang="en-US" dirty="0"/>
              <a:t>Sample Footer Text</a:t>
            </a:r>
          </a:p>
        </p:txBody>
      </p:sp>
      <p:sp>
        <p:nvSpPr>
          <p:cNvPr id="7" name="Slide Number Placeholder 6">
            <a:extLst>
              <a:ext uri="{FF2B5EF4-FFF2-40B4-BE49-F238E27FC236}">
                <a16:creationId xmlns:a16="http://schemas.microsoft.com/office/drawing/2014/main" id="{427660A2-13C9-4432-A6EB-A4FF3D78F15F}"/>
              </a:ext>
            </a:extLst>
          </p:cNvPr>
          <p:cNvSpPr>
            <a:spLocks noGrp="1"/>
          </p:cNvSpPr>
          <p:nvPr>
            <p:ph type="sldNum" sz="quarter" idx="12"/>
          </p:nvPr>
        </p:nvSpPr>
        <p:spPr>
          <a:xfrm>
            <a:off x="11602477" y="6398878"/>
            <a:ext cx="470887" cy="365125"/>
          </a:xfrm>
          <a:prstGeom prst="rect">
            <a:avLst/>
          </a:prstGeom>
        </p:spPr>
        <p:txBody>
          <a:bodyPr/>
          <a:lstStyle/>
          <a:p>
            <a:fld id="{312CC964-A50B-4C29-B4E4-2C30BB34CCF3}" type="slidenum">
              <a:rPr lang="en-US" smtClean="0"/>
              <a:t>‹nº›</a:t>
            </a:fld>
            <a:endParaRPr lang="en-US" dirty="0"/>
          </a:p>
        </p:txBody>
      </p:sp>
    </p:spTree>
    <p:extLst>
      <p:ext uri="{BB962C8B-B14F-4D97-AF65-F5344CB8AC3E}">
        <p14:creationId xmlns:p14="http://schemas.microsoft.com/office/powerpoint/2010/main" val="31136795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5841DB-C73C-4968-B434-A6AA14DAF625}"/>
              </a:ext>
            </a:extLst>
          </p:cNvPr>
          <p:cNvSpPr>
            <a:spLocks noGrp="1"/>
          </p:cNvSpPr>
          <p:nvPr>
            <p:ph type="title"/>
          </p:nvPr>
        </p:nvSpPr>
        <p:spPr/>
        <p:txBody>
          <a:bodyPr/>
          <a:lstStyle/>
          <a:p>
            <a:r>
              <a:rPr lang="pt-BR"/>
              <a:t>Clique para editar o título Mestre</a:t>
            </a:r>
            <a:endParaRPr lang="en-US"/>
          </a:p>
        </p:txBody>
      </p:sp>
      <p:sp>
        <p:nvSpPr>
          <p:cNvPr id="3" name="Date Placeholder 2">
            <a:extLst>
              <a:ext uri="{FF2B5EF4-FFF2-40B4-BE49-F238E27FC236}">
                <a16:creationId xmlns:a16="http://schemas.microsoft.com/office/drawing/2014/main" id="{108152BF-92C7-4BF5-A9DB-16A0BF0F5F5D}"/>
              </a:ext>
            </a:extLst>
          </p:cNvPr>
          <p:cNvSpPr>
            <a:spLocks noGrp="1"/>
          </p:cNvSpPr>
          <p:nvPr>
            <p:ph type="dt" sz="half" idx="10"/>
          </p:nvPr>
        </p:nvSpPr>
        <p:spPr>
          <a:xfrm>
            <a:off x="7337102" y="6398878"/>
            <a:ext cx="4193908" cy="365125"/>
          </a:xfrm>
          <a:prstGeom prst="rect">
            <a:avLst/>
          </a:prstGeom>
        </p:spPr>
        <p:txBody>
          <a:bodyPr/>
          <a:lstStyle/>
          <a:p>
            <a:r>
              <a:rPr lang="en-US" dirty="0"/>
              <a:t>2/7/20XX</a:t>
            </a:r>
          </a:p>
        </p:txBody>
      </p:sp>
      <p:sp>
        <p:nvSpPr>
          <p:cNvPr id="4" name="Footer Placeholder 3">
            <a:extLst>
              <a:ext uri="{FF2B5EF4-FFF2-40B4-BE49-F238E27FC236}">
                <a16:creationId xmlns:a16="http://schemas.microsoft.com/office/drawing/2014/main" id="{C1289DB7-F492-4037-A439-D70F7E556524}"/>
              </a:ext>
            </a:extLst>
          </p:cNvPr>
          <p:cNvSpPr>
            <a:spLocks noGrp="1"/>
          </p:cNvSpPr>
          <p:nvPr>
            <p:ph type="ftr" sz="quarter" idx="11"/>
          </p:nvPr>
        </p:nvSpPr>
        <p:spPr>
          <a:xfrm>
            <a:off x="154429" y="6398878"/>
            <a:ext cx="4497315" cy="365125"/>
          </a:xfrm>
          <a:prstGeom prst="rect">
            <a:avLst/>
          </a:prstGeom>
        </p:spPr>
        <p:txBody>
          <a:bodyPr/>
          <a:lstStyle/>
          <a:p>
            <a:r>
              <a:rPr lang="en-US" dirty="0"/>
              <a:t>Sample Footer Text</a:t>
            </a:r>
          </a:p>
        </p:txBody>
      </p:sp>
      <p:sp>
        <p:nvSpPr>
          <p:cNvPr id="5" name="Slide Number Placeholder 4">
            <a:extLst>
              <a:ext uri="{FF2B5EF4-FFF2-40B4-BE49-F238E27FC236}">
                <a16:creationId xmlns:a16="http://schemas.microsoft.com/office/drawing/2014/main" id="{2FFA96F1-8B8A-4E83-B3C2-E10DE522AD30}"/>
              </a:ext>
            </a:extLst>
          </p:cNvPr>
          <p:cNvSpPr>
            <a:spLocks noGrp="1"/>
          </p:cNvSpPr>
          <p:nvPr>
            <p:ph type="sldNum" sz="quarter" idx="12"/>
          </p:nvPr>
        </p:nvSpPr>
        <p:spPr>
          <a:xfrm>
            <a:off x="11602477" y="6398878"/>
            <a:ext cx="470887" cy="365125"/>
          </a:xfrm>
          <a:prstGeom prst="rect">
            <a:avLst/>
          </a:prstGeom>
        </p:spPr>
        <p:txBody>
          <a:bodyPr/>
          <a:lstStyle/>
          <a:p>
            <a:fld id="{312CC964-A50B-4C29-B4E4-2C30BB34CCF3}" type="slidenum">
              <a:rPr lang="en-US" smtClean="0"/>
              <a:t>‹nº›</a:t>
            </a:fld>
            <a:endParaRPr lang="en-US" dirty="0"/>
          </a:p>
        </p:txBody>
      </p:sp>
    </p:spTree>
    <p:extLst>
      <p:ext uri="{BB962C8B-B14F-4D97-AF65-F5344CB8AC3E}">
        <p14:creationId xmlns:p14="http://schemas.microsoft.com/office/powerpoint/2010/main" val="92597568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8031033-9688-463F-9614-47F2F5BC6BF7}"/>
              </a:ext>
            </a:extLst>
          </p:cNvPr>
          <p:cNvSpPr>
            <a:spLocks noGrp="1"/>
          </p:cNvSpPr>
          <p:nvPr>
            <p:ph type="dt" sz="half" idx="10"/>
          </p:nvPr>
        </p:nvSpPr>
        <p:spPr>
          <a:xfrm>
            <a:off x="7337102" y="6398878"/>
            <a:ext cx="4193908" cy="365125"/>
          </a:xfrm>
          <a:prstGeom prst="rect">
            <a:avLst/>
          </a:prstGeom>
        </p:spPr>
        <p:txBody>
          <a:bodyPr/>
          <a:lstStyle/>
          <a:p>
            <a:r>
              <a:rPr lang="en-US" dirty="0"/>
              <a:t>2/7/20XX</a:t>
            </a:r>
          </a:p>
        </p:txBody>
      </p:sp>
      <p:sp>
        <p:nvSpPr>
          <p:cNvPr id="3" name="Footer Placeholder 2">
            <a:extLst>
              <a:ext uri="{FF2B5EF4-FFF2-40B4-BE49-F238E27FC236}">
                <a16:creationId xmlns:a16="http://schemas.microsoft.com/office/drawing/2014/main" id="{085B8DB2-C14B-45AC-ACAF-8702DF59C6E2}"/>
              </a:ext>
            </a:extLst>
          </p:cNvPr>
          <p:cNvSpPr>
            <a:spLocks noGrp="1"/>
          </p:cNvSpPr>
          <p:nvPr>
            <p:ph type="ftr" sz="quarter" idx="11"/>
          </p:nvPr>
        </p:nvSpPr>
        <p:spPr>
          <a:xfrm>
            <a:off x="154429" y="6398878"/>
            <a:ext cx="4497315" cy="365125"/>
          </a:xfrm>
          <a:prstGeom prst="rect">
            <a:avLst/>
          </a:prstGeom>
        </p:spPr>
        <p:txBody>
          <a:bodyPr/>
          <a:lstStyle/>
          <a:p>
            <a:r>
              <a:rPr lang="en-US" dirty="0"/>
              <a:t>Sample Footer Text</a:t>
            </a:r>
          </a:p>
        </p:txBody>
      </p:sp>
      <p:sp>
        <p:nvSpPr>
          <p:cNvPr id="4" name="Slide Number Placeholder 3">
            <a:extLst>
              <a:ext uri="{FF2B5EF4-FFF2-40B4-BE49-F238E27FC236}">
                <a16:creationId xmlns:a16="http://schemas.microsoft.com/office/drawing/2014/main" id="{8001DA57-8D4E-4075-9460-4F03DF8AABA8}"/>
              </a:ext>
            </a:extLst>
          </p:cNvPr>
          <p:cNvSpPr>
            <a:spLocks noGrp="1"/>
          </p:cNvSpPr>
          <p:nvPr>
            <p:ph type="sldNum" sz="quarter" idx="12"/>
          </p:nvPr>
        </p:nvSpPr>
        <p:spPr>
          <a:xfrm>
            <a:off x="11602477" y="6398878"/>
            <a:ext cx="470887" cy="365125"/>
          </a:xfrm>
          <a:prstGeom prst="rect">
            <a:avLst/>
          </a:prstGeom>
        </p:spPr>
        <p:txBody>
          <a:bodyPr/>
          <a:lstStyle/>
          <a:p>
            <a:fld id="{312CC964-A50B-4C29-B4E4-2C30BB34CCF3}" type="slidenum">
              <a:rPr lang="en-US" smtClean="0"/>
              <a:t>‹nº›</a:t>
            </a:fld>
            <a:endParaRPr lang="en-US" dirty="0"/>
          </a:p>
        </p:txBody>
      </p:sp>
    </p:spTree>
    <p:extLst>
      <p:ext uri="{BB962C8B-B14F-4D97-AF65-F5344CB8AC3E}">
        <p14:creationId xmlns:p14="http://schemas.microsoft.com/office/powerpoint/2010/main" val="11857525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Agenda">
    <p:spTree>
      <p:nvGrpSpPr>
        <p:cNvPr id="1" name=""/>
        <p:cNvGrpSpPr/>
        <p:nvPr/>
      </p:nvGrpSpPr>
      <p:grpSpPr>
        <a:xfrm>
          <a:off x="0" y="0"/>
          <a:ext cx="0" cy="0"/>
          <a:chOff x="0" y="0"/>
          <a:chExt cx="0" cy="0"/>
        </a:xfrm>
      </p:grpSpPr>
      <p:sp>
        <p:nvSpPr>
          <p:cNvPr id="6" name="Rectangle 23">
            <a:extLst>
              <a:ext uri="{FF2B5EF4-FFF2-40B4-BE49-F238E27FC236}">
                <a16:creationId xmlns:a16="http://schemas.microsoft.com/office/drawing/2014/main" id="{3C30A62C-FEC9-4F1D-976E-DB003592FD3E}"/>
              </a:ext>
              <a:ext uri="{C183D7F6-B498-43B3-948B-1728B52AA6E4}">
                <adec:decorative xmlns:adec="http://schemas.microsoft.com/office/drawing/2017/decorative" val="1"/>
              </a:ext>
            </a:extLst>
          </p:cNvPr>
          <p:cNvSpPr/>
          <p:nvPr userDrawn="1"/>
        </p:nvSpPr>
        <p:spPr>
          <a:xfrm rot="10800000">
            <a:off x="0" y="-5979"/>
            <a:ext cx="2660905" cy="6932218"/>
          </a:xfrm>
          <a:custGeom>
            <a:avLst/>
            <a:gdLst>
              <a:gd name="connsiteX0" fmla="*/ 0 w 5803153"/>
              <a:gd name="connsiteY0" fmla="*/ 0 h 6857998"/>
              <a:gd name="connsiteX1" fmla="*/ 5803153 w 5803153"/>
              <a:gd name="connsiteY1" fmla="*/ 0 h 6857998"/>
              <a:gd name="connsiteX2" fmla="*/ 5803153 w 5803153"/>
              <a:gd name="connsiteY2" fmla="*/ 6857998 h 6857998"/>
              <a:gd name="connsiteX3" fmla="*/ 0 w 5803153"/>
              <a:gd name="connsiteY3" fmla="*/ 6857998 h 6857998"/>
              <a:gd name="connsiteX4" fmla="*/ 0 w 5803153"/>
              <a:gd name="connsiteY4" fmla="*/ 0 h 6857998"/>
              <a:gd name="connsiteX0" fmla="*/ 1016000 w 5803153"/>
              <a:gd name="connsiteY0" fmla="*/ 0 h 6857998"/>
              <a:gd name="connsiteX1" fmla="*/ 5803153 w 5803153"/>
              <a:gd name="connsiteY1" fmla="*/ 0 h 6857998"/>
              <a:gd name="connsiteX2" fmla="*/ 5803153 w 5803153"/>
              <a:gd name="connsiteY2" fmla="*/ 6857998 h 6857998"/>
              <a:gd name="connsiteX3" fmla="*/ 0 w 5803153"/>
              <a:gd name="connsiteY3" fmla="*/ 6857998 h 6857998"/>
              <a:gd name="connsiteX4" fmla="*/ 1016000 w 5803153"/>
              <a:gd name="connsiteY4" fmla="*/ 0 h 6857998"/>
              <a:gd name="connsiteX0" fmla="*/ 1338729 w 6125882"/>
              <a:gd name="connsiteY0" fmla="*/ 0 h 6857998"/>
              <a:gd name="connsiteX1" fmla="*/ 6125882 w 6125882"/>
              <a:gd name="connsiteY1" fmla="*/ 0 h 6857998"/>
              <a:gd name="connsiteX2" fmla="*/ 6125882 w 6125882"/>
              <a:gd name="connsiteY2" fmla="*/ 6857998 h 6857998"/>
              <a:gd name="connsiteX3" fmla="*/ 0 w 6125882"/>
              <a:gd name="connsiteY3" fmla="*/ 6846045 h 6857998"/>
              <a:gd name="connsiteX4" fmla="*/ 1338729 w 6125882"/>
              <a:gd name="connsiteY4" fmla="*/ 0 h 6857998"/>
              <a:gd name="connsiteX0" fmla="*/ 1697317 w 6125882"/>
              <a:gd name="connsiteY0" fmla="*/ 0 h 6857998"/>
              <a:gd name="connsiteX1" fmla="*/ 6125882 w 6125882"/>
              <a:gd name="connsiteY1" fmla="*/ 0 h 6857998"/>
              <a:gd name="connsiteX2" fmla="*/ 6125882 w 6125882"/>
              <a:gd name="connsiteY2" fmla="*/ 6857998 h 6857998"/>
              <a:gd name="connsiteX3" fmla="*/ 0 w 6125882"/>
              <a:gd name="connsiteY3" fmla="*/ 6846045 h 6857998"/>
              <a:gd name="connsiteX4" fmla="*/ 1697317 w 6125882"/>
              <a:gd name="connsiteY4" fmla="*/ 0 h 6857998"/>
              <a:gd name="connsiteX0" fmla="*/ 2702091 w 6125882"/>
              <a:gd name="connsiteY0" fmla="*/ 0 h 6857998"/>
              <a:gd name="connsiteX1" fmla="*/ 6125882 w 6125882"/>
              <a:gd name="connsiteY1" fmla="*/ 0 h 6857998"/>
              <a:gd name="connsiteX2" fmla="*/ 6125882 w 6125882"/>
              <a:gd name="connsiteY2" fmla="*/ 6857998 h 6857998"/>
              <a:gd name="connsiteX3" fmla="*/ 0 w 6125882"/>
              <a:gd name="connsiteY3" fmla="*/ 6846045 h 6857998"/>
              <a:gd name="connsiteX4" fmla="*/ 2702091 w 6125882"/>
              <a:gd name="connsiteY4" fmla="*/ 0 h 6857998"/>
              <a:gd name="connsiteX0" fmla="*/ 1215089 w 6125882"/>
              <a:gd name="connsiteY0" fmla="*/ 0 h 6857998"/>
              <a:gd name="connsiteX1" fmla="*/ 6125882 w 6125882"/>
              <a:gd name="connsiteY1" fmla="*/ 0 h 6857998"/>
              <a:gd name="connsiteX2" fmla="*/ 6125882 w 6125882"/>
              <a:gd name="connsiteY2" fmla="*/ 6857998 h 6857998"/>
              <a:gd name="connsiteX3" fmla="*/ 0 w 6125882"/>
              <a:gd name="connsiteY3" fmla="*/ 6846045 h 6857998"/>
              <a:gd name="connsiteX4" fmla="*/ 1215089 w 6125882"/>
              <a:gd name="connsiteY4" fmla="*/ 0 h 6857998"/>
              <a:gd name="connsiteX0" fmla="*/ 1222204 w 6132997"/>
              <a:gd name="connsiteY0" fmla="*/ 0 h 6881904"/>
              <a:gd name="connsiteX1" fmla="*/ 6132997 w 6132997"/>
              <a:gd name="connsiteY1" fmla="*/ 0 h 6881904"/>
              <a:gd name="connsiteX2" fmla="*/ 6132997 w 6132997"/>
              <a:gd name="connsiteY2" fmla="*/ 6857998 h 6881904"/>
              <a:gd name="connsiteX3" fmla="*/ 0 w 6132997"/>
              <a:gd name="connsiteY3" fmla="*/ 6881904 h 6881904"/>
              <a:gd name="connsiteX4" fmla="*/ 1222204 w 6132997"/>
              <a:gd name="connsiteY4" fmla="*/ 0 h 6881904"/>
              <a:gd name="connsiteX0" fmla="*/ 1348644 w 6132997"/>
              <a:gd name="connsiteY0" fmla="*/ 0 h 6893857"/>
              <a:gd name="connsiteX1" fmla="*/ 6132997 w 6132997"/>
              <a:gd name="connsiteY1" fmla="*/ 11953 h 6893857"/>
              <a:gd name="connsiteX2" fmla="*/ 6132997 w 6132997"/>
              <a:gd name="connsiteY2" fmla="*/ 6869951 h 6893857"/>
              <a:gd name="connsiteX3" fmla="*/ 0 w 6132997"/>
              <a:gd name="connsiteY3" fmla="*/ 6893857 h 6893857"/>
              <a:gd name="connsiteX4" fmla="*/ 1348644 w 6132997"/>
              <a:gd name="connsiteY4" fmla="*/ 0 h 6893857"/>
              <a:gd name="connsiteX0" fmla="*/ 1457021 w 6132997"/>
              <a:gd name="connsiteY0" fmla="*/ 0 h 6893857"/>
              <a:gd name="connsiteX1" fmla="*/ 6132997 w 6132997"/>
              <a:gd name="connsiteY1" fmla="*/ 11953 h 6893857"/>
              <a:gd name="connsiteX2" fmla="*/ 6132997 w 6132997"/>
              <a:gd name="connsiteY2" fmla="*/ 6869951 h 6893857"/>
              <a:gd name="connsiteX3" fmla="*/ 0 w 6132997"/>
              <a:gd name="connsiteY3" fmla="*/ 6893857 h 6893857"/>
              <a:gd name="connsiteX4" fmla="*/ 1457021 w 6132997"/>
              <a:gd name="connsiteY4" fmla="*/ 0 h 6893857"/>
              <a:gd name="connsiteX0" fmla="*/ 1754909 w 6430885"/>
              <a:gd name="connsiteY0" fmla="*/ 0 h 6869951"/>
              <a:gd name="connsiteX1" fmla="*/ 6430885 w 6430885"/>
              <a:gd name="connsiteY1" fmla="*/ 11953 h 6869951"/>
              <a:gd name="connsiteX2" fmla="*/ 6430885 w 6430885"/>
              <a:gd name="connsiteY2" fmla="*/ 6869951 h 6869951"/>
              <a:gd name="connsiteX3" fmla="*/ 0 w 6430885"/>
              <a:gd name="connsiteY3" fmla="*/ 6869951 h 6869951"/>
              <a:gd name="connsiteX4" fmla="*/ 1754909 w 6430885"/>
              <a:gd name="connsiteY4" fmla="*/ 0 h 6869951"/>
              <a:gd name="connsiteX0" fmla="*/ 2023235 w 6699211"/>
              <a:gd name="connsiteY0" fmla="*/ 0 h 6869951"/>
              <a:gd name="connsiteX1" fmla="*/ 6699211 w 6699211"/>
              <a:gd name="connsiteY1" fmla="*/ 11953 h 6869951"/>
              <a:gd name="connsiteX2" fmla="*/ 6699211 w 6699211"/>
              <a:gd name="connsiteY2" fmla="*/ 6869951 h 6869951"/>
              <a:gd name="connsiteX3" fmla="*/ 0 w 6699211"/>
              <a:gd name="connsiteY3" fmla="*/ 6856303 h 6869951"/>
              <a:gd name="connsiteX4" fmla="*/ 2023235 w 6699211"/>
              <a:gd name="connsiteY4" fmla="*/ 0 h 6869951"/>
              <a:gd name="connsiteX0" fmla="*/ 2702995 w 6699211"/>
              <a:gd name="connsiteY0" fmla="*/ 42638 h 6857998"/>
              <a:gd name="connsiteX1" fmla="*/ 6699211 w 6699211"/>
              <a:gd name="connsiteY1" fmla="*/ 0 h 6857998"/>
              <a:gd name="connsiteX2" fmla="*/ 6699211 w 6699211"/>
              <a:gd name="connsiteY2" fmla="*/ 6857998 h 6857998"/>
              <a:gd name="connsiteX3" fmla="*/ 0 w 6699211"/>
              <a:gd name="connsiteY3" fmla="*/ 6844350 h 6857998"/>
              <a:gd name="connsiteX4" fmla="*/ 2702995 w 6699211"/>
              <a:gd name="connsiteY4" fmla="*/ 42638 h 68579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99211" h="6857998">
                <a:moveTo>
                  <a:pt x="2702995" y="42638"/>
                </a:moveTo>
                <a:lnTo>
                  <a:pt x="6699211" y="0"/>
                </a:lnTo>
                <a:lnTo>
                  <a:pt x="6699211" y="6857998"/>
                </a:lnTo>
                <a:lnTo>
                  <a:pt x="0" y="6844350"/>
                </a:lnTo>
                <a:lnTo>
                  <a:pt x="2702995" y="42638"/>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Content Placeholder 2">
            <a:extLst>
              <a:ext uri="{FF2B5EF4-FFF2-40B4-BE49-F238E27FC236}">
                <a16:creationId xmlns:a16="http://schemas.microsoft.com/office/drawing/2014/main" id="{430E531D-ED29-45E2-A30F-0363B29E057C}"/>
              </a:ext>
            </a:extLst>
          </p:cNvPr>
          <p:cNvSpPr>
            <a:spLocks noGrp="1"/>
          </p:cNvSpPr>
          <p:nvPr>
            <p:ph idx="1"/>
          </p:nvPr>
        </p:nvSpPr>
        <p:spPr>
          <a:xfrm>
            <a:off x="3230066" y="533400"/>
            <a:ext cx="5731870" cy="5797237"/>
          </a:xfrm>
        </p:spPr>
        <p:txBody>
          <a:bodyPr anchor="ctr">
            <a:normAutofit/>
          </a:bodyPr>
          <a:lstStyle>
            <a:lvl1pPr>
              <a:buNone/>
              <a:defRPr/>
            </a:lvl1pPr>
          </a:lstStyle>
          <a:p>
            <a:pPr lvl="0"/>
            <a:r>
              <a:rPr lang="pt-BR"/>
              <a:t>Clique para editar os estilos de texto Mestres</a:t>
            </a:r>
          </a:p>
        </p:txBody>
      </p:sp>
      <p:cxnSp>
        <p:nvCxnSpPr>
          <p:cNvPr id="10" name="Straight Connector 9">
            <a:extLst>
              <a:ext uri="{FF2B5EF4-FFF2-40B4-BE49-F238E27FC236}">
                <a16:creationId xmlns:a16="http://schemas.microsoft.com/office/drawing/2014/main" id="{0801F434-3E0E-40D9-A2D3-857BAE77D1D7}"/>
              </a:ext>
              <a:ext uri="{C183D7F6-B498-43B3-948B-1728B52AA6E4}">
                <adec:decorative xmlns:adec="http://schemas.microsoft.com/office/drawing/2017/decorative" val="1"/>
              </a:ext>
            </a:extLst>
          </p:cNvPr>
          <p:cNvCxnSpPr>
            <a:cxnSpLocks/>
          </p:cNvCxnSpPr>
          <p:nvPr userDrawn="1"/>
        </p:nvCxnSpPr>
        <p:spPr>
          <a:xfrm flipV="1">
            <a:off x="1713054" y="50913"/>
            <a:ext cx="1517012" cy="6932218"/>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sp>
        <p:nvSpPr>
          <p:cNvPr id="13" name="Picture Placeholder 12">
            <a:extLst>
              <a:ext uri="{FF2B5EF4-FFF2-40B4-BE49-F238E27FC236}">
                <a16:creationId xmlns:a16="http://schemas.microsoft.com/office/drawing/2014/main" id="{D44F5C56-0053-4E4A-BFFF-E98E7B91CCA9}"/>
              </a:ext>
            </a:extLst>
          </p:cNvPr>
          <p:cNvSpPr>
            <a:spLocks noGrp="1"/>
          </p:cNvSpPr>
          <p:nvPr>
            <p:ph type="pic" sz="quarter" idx="13"/>
          </p:nvPr>
        </p:nvSpPr>
        <p:spPr>
          <a:xfrm>
            <a:off x="9531096" y="0"/>
            <a:ext cx="2660904" cy="3429000"/>
          </a:xfrm>
          <a:solidFill>
            <a:schemeClr val="accent2"/>
          </a:solidFill>
        </p:spPr>
        <p:txBody>
          <a:bodyPr/>
          <a:lstStyle/>
          <a:p>
            <a:r>
              <a:rPr lang="pt-BR"/>
              <a:t>Clique no ícone para adicionar uma imagem</a:t>
            </a:r>
            <a:endParaRPr lang="en-US" dirty="0"/>
          </a:p>
        </p:txBody>
      </p:sp>
      <p:sp>
        <p:nvSpPr>
          <p:cNvPr id="14" name="Picture Placeholder 12">
            <a:extLst>
              <a:ext uri="{FF2B5EF4-FFF2-40B4-BE49-F238E27FC236}">
                <a16:creationId xmlns:a16="http://schemas.microsoft.com/office/drawing/2014/main" id="{226008DD-DEA7-4900-8D76-128694E12320}"/>
              </a:ext>
            </a:extLst>
          </p:cNvPr>
          <p:cNvSpPr>
            <a:spLocks noGrp="1"/>
          </p:cNvSpPr>
          <p:nvPr>
            <p:ph type="pic" sz="quarter" idx="14"/>
          </p:nvPr>
        </p:nvSpPr>
        <p:spPr>
          <a:xfrm>
            <a:off x="9531096" y="3383280"/>
            <a:ext cx="2660904" cy="3474720"/>
          </a:xfrm>
          <a:solidFill>
            <a:schemeClr val="accent2"/>
          </a:solidFill>
        </p:spPr>
        <p:txBody>
          <a:bodyPr/>
          <a:lstStyle/>
          <a:p>
            <a:r>
              <a:rPr lang="pt-BR"/>
              <a:t>Clique no ícone para adicionar uma imagem</a:t>
            </a:r>
            <a:endParaRPr lang="en-US" dirty="0"/>
          </a:p>
        </p:txBody>
      </p:sp>
      <p:pic>
        <p:nvPicPr>
          <p:cNvPr id="2" name="Gráfico 1">
            <a:extLst>
              <a:ext uri="{FF2B5EF4-FFF2-40B4-BE49-F238E27FC236}">
                <a16:creationId xmlns:a16="http://schemas.microsoft.com/office/drawing/2014/main" id="{8414C175-621F-3756-2E11-F3C285F9809D}"/>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336107" y="6330637"/>
            <a:ext cx="679819" cy="403587"/>
          </a:xfrm>
          <a:prstGeom prst="rect">
            <a:avLst/>
          </a:prstGeom>
        </p:spPr>
      </p:pic>
    </p:spTree>
    <p:extLst>
      <p:ext uri="{BB962C8B-B14F-4D97-AF65-F5344CB8AC3E}">
        <p14:creationId xmlns:p14="http://schemas.microsoft.com/office/powerpoint/2010/main" val="109985172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6F3C210C-32A8-4833-93AA-B97D51CEA9A5}"/>
              </a:ext>
            </a:extLst>
          </p:cNvPr>
          <p:cNvSpPr>
            <a:spLocks noGrp="1"/>
          </p:cNvSpPr>
          <p:nvPr>
            <p:ph type="subTitle" idx="1"/>
          </p:nvPr>
        </p:nvSpPr>
        <p:spPr>
          <a:xfrm>
            <a:off x="5446643" y="954157"/>
            <a:ext cx="5795098" cy="5022568"/>
          </a:xfrm>
        </p:spPr>
        <p:txBody>
          <a:bodyPr anchor="ctr">
            <a:normAutofit/>
          </a:bodyPr>
          <a:lstStyle>
            <a:lvl1pPr marL="0" indent="0" algn="l">
              <a:buNone/>
              <a:defRPr sz="3600"/>
            </a:lvl1pPr>
          </a:lstStyle>
          <a:p>
            <a:pPr algn="r"/>
            <a:r>
              <a:rPr lang="pt-BR" dirty="0"/>
              <a:t>Clique para editar o estilo do subtítulo Mestre</a:t>
            </a:r>
            <a:endParaRPr lang="en-US" dirty="0"/>
          </a:p>
        </p:txBody>
      </p:sp>
      <p:cxnSp>
        <p:nvCxnSpPr>
          <p:cNvPr id="9" name="Straight Connector 8">
            <a:extLst>
              <a:ext uri="{FF2B5EF4-FFF2-40B4-BE49-F238E27FC236}">
                <a16:creationId xmlns:a16="http://schemas.microsoft.com/office/drawing/2014/main" id="{F9FA8250-8F05-4500-98CD-AD8B9E2BABCB}"/>
              </a:ext>
              <a:ext uri="{C183D7F6-B498-43B3-948B-1728B52AA6E4}">
                <adec:decorative xmlns:adec="http://schemas.microsoft.com/office/drawing/2017/decorative" val="1"/>
              </a:ext>
            </a:extLst>
          </p:cNvPr>
          <p:cNvCxnSpPr>
            <a:cxnSpLocks/>
          </p:cNvCxnSpPr>
          <p:nvPr userDrawn="1"/>
        </p:nvCxnSpPr>
        <p:spPr>
          <a:xfrm flipH="1">
            <a:off x="2930769" y="0"/>
            <a:ext cx="2086708" cy="685800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4F4A7590-29E0-4C43-A12B-EE5A8672A9B9}"/>
              </a:ext>
              <a:ext uri="{C183D7F6-B498-43B3-948B-1728B52AA6E4}">
                <adec:decorative xmlns:adec="http://schemas.microsoft.com/office/drawing/2017/decorative" val="1"/>
              </a:ext>
            </a:extLst>
          </p:cNvPr>
          <p:cNvCxnSpPr>
            <a:cxnSpLocks/>
          </p:cNvCxnSpPr>
          <p:nvPr userDrawn="1"/>
        </p:nvCxnSpPr>
        <p:spPr>
          <a:xfrm>
            <a:off x="0" y="5468380"/>
            <a:ext cx="6096000" cy="1389619"/>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sp>
        <p:nvSpPr>
          <p:cNvPr id="13" name="Picture Placeholder 12">
            <a:extLst>
              <a:ext uri="{FF2B5EF4-FFF2-40B4-BE49-F238E27FC236}">
                <a16:creationId xmlns:a16="http://schemas.microsoft.com/office/drawing/2014/main" id="{8440C747-2FA3-4C97-A0A7-52520A197E23}"/>
              </a:ext>
            </a:extLst>
          </p:cNvPr>
          <p:cNvSpPr>
            <a:spLocks noGrp="1"/>
          </p:cNvSpPr>
          <p:nvPr>
            <p:ph type="pic" sz="quarter" idx="13"/>
          </p:nvPr>
        </p:nvSpPr>
        <p:spPr>
          <a:xfrm>
            <a:off x="16822" y="0"/>
            <a:ext cx="4811317" cy="6857998"/>
          </a:xfrm>
          <a:custGeom>
            <a:avLst/>
            <a:gdLst>
              <a:gd name="connsiteX0" fmla="*/ 0 w 4811317"/>
              <a:gd name="connsiteY0" fmla="*/ 0 h 6857998"/>
              <a:gd name="connsiteX1" fmla="*/ 4811317 w 4811317"/>
              <a:gd name="connsiteY1" fmla="*/ 0 h 6857998"/>
              <a:gd name="connsiteX2" fmla="*/ 2712446 w 4811317"/>
              <a:gd name="connsiteY2" fmla="*/ 6857998 h 6857998"/>
              <a:gd name="connsiteX3" fmla="*/ 0 w 4811317"/>
              <a:gd name="connsiteY3" fmla="*/ 6857998 h 6857998"/>
            </a:gdLst>
            <a:ahLst/>
            <a:cxnLst>
              <a:cxn ang="0">
                <a:pos x="connsiteX0" y="connsiteY0"/>
              </a:cxn>
              <a:cxn ang="0">
                <a:pos x="connsiteX1" y="connsiteY1"/>
              </a:cxn>
              <a:cxn ang="0">
                <a:pos x="connsiteX2" y="connsiteY2"/>
              </a:cxn>
              <a:cxn ang="0">
                <a:pos x="connsiteX3" y="connsiteY3"/>
              </a:cxn>
            </a:cxnLst>
            <a:rect l="l" t="t" r="r" b="b"/>
            <a:pathLst>
              <a:path w="4811317" h="6857998">
                <a:moveTo>
                  <a:pt x="0" y="0"/>
                </a:moveTo>
                <a:lnTo>
                  <a:pt x="4811317" y="0"/>
                </a:lnTo>
                <a:lnTo>
                  <a:pt x="2712446" y="6857998"/>
                </a:lnTo>
                <a:lnTo>
                  <a:pt x="0" y="6857998"/>
                </a:lnTo>
                <a:close/>
              </a:path>
            </a:pathLst>
          </a:custGeom>
          <a:solidFill>
            <a:schemeClr val="accent2"/>
          </a:solidFill>
        </p:spPr>
        <p:txBody>
          <a:bodyPr wrap="square">
            <a:noAutofit/>
          </a:bodyPr>
          <a:lstStyle/>
          <a:p>
            <a:r>
              <a:rPr lang="pt-BR"/>
              <a:t>Clique no ícone para adicionar uma imagem</a:t>
            </a:r>
            <a:endParaRPr lang="en-US" dirty="0"/>
          </a:p>
        </p:txBody>
      </p:sp>
      <p:cxnSp>
        <p:nvCxnSpPr>
          <p:cNvPr id="11" name="Straight Connector 24">
            <a:extLst>
              <a:ext uri="{FF2B5EF4-FFF2-40B4-BE49-F238E27FC236}">
                <a16:creationId xmlns:a16="http://schemas.microsoft.com/office/drawing/2014/main" id="{F8D5203E-3C72-76AD-8537-0F084141CEC3}"/>
              </a:ext>
            </a:extLst>
          </p:cNvPr>
          <p:cNvCxnSpPr>
            <a:cxnSpLocks/>
          </p:cNvCxnSpPr>
          <p:nvPr userDrawn="1"/>
        </p:nvCxnSpPr>
        <p:spPr>
          <a:xfrm flipH="1">
            <a:off x="11543158" y="1647825"/>
            <a:ext cx="648842" cy="5210175"/>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23">
            <a:extLst>
              <a:ext uri="{FF2B5EF4-FFF2-40B4-BE49-F238E27FC236}">
                <a16:creationId xmlns:a16="http://schemas.microsoft.com/office/drawing/2014/main" id="{EECE1898-A5FC-E963-69A8-BE6C1F700013}"/>
              </a:ext>
            </a:extLst>
          </p:cNvPr>
          <p:cNvCxnSpPr>
            <a:cxnSpLocks/>
          </p:cNvCxnSpPr>
          <p:nvPr userDrawn="1"/>
        </p:nvCxnSpPr>
        <p:spPr>
          <a:xfrm flipH="1">
            <a:off x="8462964" y="5848350"/>
            <a:ext cx="3729036" cy="100965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0604689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6F3C210C-32A8-4833-93AA-B97D51CEA9A5}"/>
              </a:ext>
            </a:extLst>
          </p:cNvPr>
          <p:cNvSpPr>
            <a:spLocks noGrp="1"/>
          </p:cNvSpPr>
          <p:nvPr>
            <p:ph type="subTitle" idx="1"/>
          </p:nvPr>
        </p:nvSpPr>
        <p:spPr>
          <a:xfrm>
            <a:off x="1155997" y="696250"/>
            <a:ext cx="5795098" cy="5022568"/>
          </a:xfrm>
        </p:spPr>
        <p:txBody>
          <a:bodyPr anchor="ctr">
            <a:normAutofit/>
          </a:bodyPr>
          <a:lstStyle>
            <a:lvl1pPr marL="0" indent="0" algn="l">
              <a:buNone/>
              <a:defRPr sz="3600"/>
            </a:lvl1pPr>
          </a:lstStyle>
          <a:p>
            <a:pPr algn="r"/>
            <a:r>
              <a:rPr lang="pt-BR" dirty="0"/>
              <a:t>Clique para editar o estilo do subtítulo Mestre</a:t>
            </a:r>
            <a:endParaRPr lang="en-US" dirty="0"/>
          </a:p>
        </p:txBody>
      </p:sp>
      <p:cxnSp>
        <p:nvCxnSpPr>
          <p:cNvPr id="10" name="Straight Connector 9">
            <a:extLst>
              <a:ext uri="{FF2B5EF4-FFF2-40B4-BE49-F238E27FC236}">
                <a16:creationId xmlns:a16="http://schemas.microsoft.com/office/drawing/2014/main" id="{4F4A7590-29E0-4C43-A12B-EE5A8672A9B9}"/>
              </a:ext>
              <a:ext uri="{C183D7F6-B498-43B3-948B-1728B52AA6E4}">
                <adec:decorative xmlns:adec="http://schemas.microsoft.com/office/drawing/2017/decorative" val="1"/>
              </a:ext>
            </a:extLst>
          </p:cNvPr>
          <p:cNvCxnSpPr>
            <a:cxnSpLocks/>
          </p:cNvCxnSpPr>
          <p:nvPr userDrawn="1"/>
        </p:nvCxnSpPr>
        <p:spPr>
          <a:xfrm flipH="1">
            <a:off x="6611815" y="0"/>
            <a:ext cx="1617785" cy="6881444"/>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sp>
        <p:nvSpPr>
          <p:cNvPr id="3" name="Espaço Reservado para Imagem 2">
            <a:extLst>
              <a:ext uri="{FF2B5EF4-FFF2-40B4-BE49-F238E27FC236}">
                <a16:creationId xmlns:a16="http://schemas.microsoft.com/office/drawing/2014/main" id="{C24BD322-4613-F77A-432F-E45C89B39C84}"/>
              </a:ext>
            </a:extLst>
          </p:cNvPr>
          <p:cNvSpPr>
            <a:spLocks noGrp="1"/>
          </p:cNvSpPr>
          <p:nvPr>
            <p:ph type="pic" sz="quarter" idx="10"/>
          </p:nvPr>
        </p:nvSpPr>
        <p:spPr>
          <a:xfrm>
            <a:off x="7034456" y="-1"/>
            <a:ext cx="5157543" cy="6881445"/>
          </a:xfrm>
          <a:custGeom>
            <a:avLst/>
            <a:gdLst>
              <a:gd name="connsiteX0" fmla="*/ 0 w 4735512"/>
              <a:gd name="connsiteY0" fmla="*/ 0 h 6857999"/>
              <a:gd name="connsiteX1" fmla="*/ 4735512 w 4735512"/>
              <a:gd name="connsiteY1" fmla="*/ 0 h 6857999"/>
              <a:gd name="connsiteX2" fmla="*/ 4735512 w 4735512"/>
              <a:gd name="connsiteY2" fmla="*/ 6857999 h 6857999"/>
              <a:gd name="connsiteX3" fmla="*/ 0 w 4735512"/>
              <a:gd name="connsiteY3" fmla="*/ 6857999 h 6857999"/>
              <a:gd name="connsiteX4" fmla="*/ 0 w 4735512"/>
              <a:gd name="connsiteY4" fmla="*/ 0 h 6857999"/>
              <a:gd name="connsiteX0" fmla="*/ 937846 w 4735512"/>
              <a:gd name="connsiteY0" fmla="*/ 23446 h 6857999"/>
              <a:gd name="connsiteX1" fmla="*/ 4735512 w 4735512"/>
              <a:gd name="connsiteY1" fmla="*/ 0 h 6857999"/>
              <a:gd name="connsiteX2" fmla="*/ 4735512 w 4735512"/>
              <a:gd name="connsiteY2" fmla="*/ 6857999 h 6857999"/>
              <a:gd name="connsiteX3" fmla="*/ 0 w 4735512"/>
              <a:gd name="connsiteY3" fmla="*/ 6857999 h 6857999"/>
              <a:gd name="connsiteX4" fmla="*/ 937846 w 4735512"/>
              <a:gd name="connsiteY4" fmla="*/ 23446 h 6857999"/>
              <a:gd name="connsiteX0" fmla="*/ 1359877 w 5157543"/>
              <a:gd name="connsiteY0" fmla="*/ 23446 h 6881445"/>
              <a:gd name="connsiteX1" fmla="*/ 5157543 w 5157543"/>
              <a:gd name="connsiteY1" fmla="*/ 0 h 6881445"/>
              <a:gd name="connsiteX2" fmla="*/ 5157543 w 5157543"/>
              <a:gd name="connsiteY2" fmla="*/ 6857999 h 6881445"/>
              <a:gd name="connsiteX3" fmla="*/ 0 w 5157543"/>
              <a:gd name="connsiteY3" fmla="*/ 6881445 h 6881445"/>
              <a:gd name="connsiteX4" fmla="*/ 1359877 w 5157543"/>
              <a:gd name="connsiteY4" fmla="*/ 23446 h 68814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57543" h="6881445">
                <a:moveTo>
                  <a:pt x="1359877" y="23446"/>
                </a:moveTo>
                <a:lnTo>
                  <a:pt x="5157543" y="0"/>
                </a:lnTo>
                <a:lnTo>
                  <a:pt x="5157543" y="6857999"/>
                </a:lnTo>
                <a:lnTo>
                  <a:pt x="0" y="6881445"/>
                </a:lnTo>
                <a:lnTo>
                  <a:pt x="1359877" y="23446"/>
                </a:lnTo>
                <a:close/>
              </a:path>
            </a:pathLst>
          </a:custGeom>
          <a:solidFill>
            <a:schemeClr val="accent2"/>
          </a:solidFill>
        </p:spPr>
        <p:txBody>
          <a:bodyPr/>
          <a:lstStyle/>
          <a:p>
            <a:endParaRPr lang="pt-BR"/>
          </a:p>
        </p:txBody>
      </p:sp>
      <p:pic>
        <p:nvPicPr>
          <p:cNvPr id="2" name="Gráfico 1">
            <a:extLst>
              <a:ext uri="{FF2B5EF4-FFF2-40B4-BE49-F238E27FC236}">
                <a16:creationId xmlns:a16="http://schemas.microsoft.com/office/drawing/2014/main" id="{EEB881FC-63B2-AF17-79CE-A5BB9B480F3A}"/>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336107" y="6330637"/>
            <a:ext cx="679819" cy="403587"/>
          </a:xfrm>
          <a:prstGeom prst="rect">
            <a:avLst/>
          </a:prstGeom>
        </p:spPr>
      </p:pic>
    </p:spTree>
    <p:extLst>
      <p:ext uri="{BB962C8B-B14F-4D97-AF65-F5344CB8AC3E}">
        <p14:creationId xmlns:p14="http://schemas.microsoft.com/office/powerpoint/2010/main" val="388539297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2CBE2C-9DAA-489D-AC88-15CBBA8A9BF7}"/>
              </a:ext>
            </a:extLst>
          </p:cNvPr>
          <p:cNvSpPr>
            <a:spLocks noGrp="1"/>
          </p:cNvSpPr>
          <p:nvPr>
            <p:ph type="title"/>
          </p:nvPr>
        </p:nvSpPr>
        <p:spPr>
          <a:xfrm>
            <a:off x="839788" y="457200"/>
            <a:ext cx="3932237" cy="1600200"/>
          </a:xfrm>
        </p:spPr>
        <p:txBody>
          <a:bodyPr anchor="b"/>
          <a:lstStyle>
            <a:lvl1pPr>
              <a:defRPr sz="3200"/>
            </a:lvl1pPr>
          </a:lstStyle>
          <a:p>
            <a:r>
              <a:rPr lang="pt-BR"/>
              <a:t>Clique para editar o título Mestre</a:t>
            </a:r>
            <a:endParaRPr lang="en-US"/>
          </a:p>
        </p:txBody>
      </p:sp>
      <p:sp>
        <p:nvSpPr>
          <p:cNvPr id="3" name="Content Placeholder 2">
            <a:extLst>
              <a:ext uri="{FF2B5EF4-FFF2-40B4-BE49-F238E27FC236}">
                <a16:creationId xmlns:a16="http://schemas.microsoft.com/office/drawing/2014/main" id="{AEE124BE-E494-445A-A4FB-A2A8F28F0C1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a:p>
        </p:txBody>
      </p:sp>
      <p:sp>
        <p:nvSpPr>
          <p:cNvPr id="4" name="Text Placeholder 3">
            <a:extLst>
              <a:ext uri="{FF2B5EF4-FFF2-40B4-BE49-F238E27FC236}">
                <a16:creationId xmlns:a16="http://schemas.microsoft.com/office/drawing/2014/main" id="{4F2446DE-9A32-4774-9F7C-86678CA90EA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Clique para editar os estilos de texto Mestres</a:t>
            </a:r>
          </a:p>
        </p:txBody>
      </p:sp>
      <p:sp>
        <p:nvSpPr>
          <p:cNvPr id="5" name="Date Placeholder 4">
            <a:extLst>
              <a:ext uri="{FF2B5EF4-FFF2-40B4-BE49-F238E27FC236}">
                <a16:creationId xmlns:a16="http://schemas.microsoft.com/office/drawing/2014/main" id="{9400115D-61B3-46D0-B4D3-30C374B526CF}"/>
              </a:ext>
            </a:extLst>
          </p:cNvPr>
          <p:cNvSpPr>
            <a:spLocks noGrp="1"/>
          </p:cNvSpPr>
          <p:nvPr>
            <p:ph type="dt" sz="half" idx="10"/>
          </p:nvPr>
        </p:nvSpPr>
        <p:spPr>
          <a:xfrm>
            <a:off x="7337102" y="6398878"/>
            <a:ext cx="4193908" cy="365125"/>
          </a:xfrm>
          <a:prstGeom prst="rect">
            <a:avLst/>
          </a:prstGeom>
        </p:spPr>
        <p:txBody>
          <a:bodyPr/>
          <a:lstStyle/>
          <a:p>
            <a:r>
              <a:rPr lang="en-US" dirty="0"/>
              <a:t>2/7/20XX</a:t>
            </a:r>
          </a:p>
        </p:txBody>
      </p:sp>
      <p:sp>
        <p:nvSpPr>
          <p:cNvPr id="6" name="Footer Placeholder 5">
            <a:extLst>
              <a:ext uri="{FF2B5EF4-FFF2-40B4-BE49-F238E27FC236}">
                <a16:creationId xmlns:a16="http://schemas.microsoft.com/office/drawing/2014/main" id="{EF3C2AFC-D0F8-469F-B1E0-123C2E066EC1}"/>
              </a:ext>
            </a:extLst>
          </p:cNvPr>
          <p:cNvSpPr>
            <a:spLocks noGrp="1"/>
          </p:cNvSpPr>
          <p:nvPr>
            <p:ph type="ftr" sz="quarter" idx="11"/>
          </p:nvPr>
        </p:nvSpPr>
        <p:spPr>
          <a:xfrm>
            <a:off x="154429" y="6398878"/>
            <a:ext cx="4497315" cy="365125"/>
          </a:xfrm>
          <a:prstGeom prst="rect">
            <a:avLst/>
          </a:prstGeom>
        </p:spPr>
        <p:txBody>
          <a:bodyPr/>
          <a:lstStyle/>
          <a:p>
            <a:r>
              <a:rPr lang="en-US" dirty="0"/>
              <a:t>Sample Footer Text</a:t>
            </a:r>
          </a:p>
        </p:txBody>
      </p:sp>
      <p:sp>
        <p:nvSpPr>
          <p:cNvPr id="7" name="Slide Number Placeholder 6">
            <a:extLst>
              <a:ext uri="{FF2B5EF4-FFF2-40B4-BE49-F238E27FC236}">
                <a16:creationId xmlns:a16="http://schemas.microsoft.com/office/drawing/2014/main" id="{C8B9BCDA-9EF7-4531-8021-AF7B30751516}"/>
              </a:ext>
            </a:extLst>
          </p:cNvPr>
          <p:cNvSpPr>
            <a:spLocks noGrp="1"/>
          </p:cNvSpPr>
          <p:nvPr>
            <p:ph type="sldNum" sz="quarter" idx="12"/>
          </p:nvPr>
        </p:nvSpPr>
        <p:spPr>
          <a:xfrm>
            <a:off x="11602477" y="6398878"/>
            <a:ext cx="470887" cy="365125"/>
          </a:xfrm>
          <a:prstGeom prst="rect">
            <a:avLst/>
          </a:prstGeom>
        </p:spPr>
        <p:txBody>
          <a:bodyPr/>
          <a:lstStyle/>
          <a:p>
            <a:fld id="{312CC964-A50B-4C29-B4E4-2C30BB34CCF3}" type="slidenum">
              <a:rPr lang="en-US" smtClean="0"/>
              <a:t>‹nº›</a:t>
            </a:fld>
            <a:endParaRPr lang="en-US" dirty="0"/>
          </a:p>
        </p:txBody>
      </p:sp>
    </p:spTree>
    <p:extLst>
      <p:ext uri="{BB962C8B-B14F-4D97-AF65-F5344CB8AC3E}">
        <p14:creationId xmlns:p14="http://schemas.microsoft.com/office/powerpoint/2010/main" val="333919589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0AE558-F89F-4688-94E5-77F37D49F1BB}"/>
              </a:ext>
            </a:extLst>
          </p:cNvPr>
          <p:cNvSpPr>
            <a:spLocks noGrp="1"/>
          </p:cNvSpPr>
          <p:nvPr>
            <p:ph type="title"/>
          </p:nvPr>
        </p:nvSpPr>
        <p:spPr>
          <a:xfrm>
            <a:off x="839788" y="457200"/>
            <a:ext cx="3932237" cy="1600200"/>
          </a:xfrm>
        </p:spPr>
        <p:txBody>
          <a:bodyPr anchor="b"/>
          <a:lstStyle>
            <a:lvl1pPr>
              <a:defRPr sz="3200"/>
            </a:lvl1pPr>
          </a:lstStyle>
          <a:p>
            <a:r>
              <a:rPr lang="pt-BR"/>
              <a:t>Clique para editar o título Mestre</a:t>
            </a:r>
            <a:endParaRPr lang="en-US"/>
          </a:p>
        </p:txBody>
      </p:sp>
      <p:sp>
        <p:nvSpPr>
          <p:cNvPr id="3" name="Picture Placeholder 2">
            <a:extLst>
              <a:ext uri="{FF2B5EF4-FFF2-40B4-BE49-F238E27FC236}">
                <a16:creationId xmlns:a16="http://schemas.microsoft.com/office/drawing/2014/main" id="{DBCD35AF-8CA2-49BB-BAE9-F29A0186EC6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pt-BR"/>
              <a:t>Clique no ícone para adicionar uma imagem</a:t>
            </a:r>
            <a:endParaRPr lang="en-US" dirty="0"/>
          </a:p>
        </p:txBody>
      </p:sp>
      <p:sp>
        <p:nvSpPr>
          <p:cNvPr id="4" name="Text Placeholder 3">
            <a:extLst>
              <a:ext uri="{FF2B5EF4-FFF2-40B4-BE49-F238E27FC236}">
                <a16:creationId xmlns:a16="http://schemas.microsoft.com/office/drawing/2014/main" id="{C05CAA98-55BD-4118-A8AF-D6030607842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Clique para editar os estilos de texto Mestres</a:t>
            </a:r>
          </a:p>
        </p:txBody>
      </p:sp>
      <p:sp>
        <p:nvSpPr>
          <p:cNvPr id="5" name="Date Placeholder 4">
            <a:extLst>
              <a:ext uri="{FF2B5EF4-FFF2-40B4-BE49-F238E27FC236}">
                <a16:creationId xmlns:a16="http://schemas.microsoft.com/office/drawing/2014/main" id="{3ABFF4C5-82A8-4AD8-B7E2-2882F657683C}"/>
              </a:ext>
            </a:extLst>
          </p:cNvPr>
          <p:cNvSpPr>
            <a:spLocks noGrp="1"/>
          </p:cNvSpPr>
          <p:nvPr>
            <p:ph type="dt" sz="half" idx="10"/>
          </p:nvPr>
        </p:nvSpPr>
        <p:spPr>
          <a:xfrm>
            <a:off x="7337102" y="6398878"/>
            <a:ext cx="4193908" cy="365125"/>
          </a:xfrm>
          <a:prstGeom prst="rect">
            <a:avLst/>
          </a:prstGeom>
        </p:spPr>
        <p:txBody>
          <a:bodyPr/>
          <a:lstStyle/>
          <a:p>
            <a:r>
              <a:rPr lang="en-US" dirty="0"/>
              <a:t>2/7/20XX</a:t>
            </a:r>
          </a:p>
        </p:txBody>
      </p:sp>
      <p:sp>
        <p:nvSpPr>
          <p:cNvPr id="6" name="Footer Placeholder 5">
            <a:extLst>
              <a:ext uri="{FF2B5EF4-FFF2-40B4-BE49-F238E27FC236}">
                <a16:creationId xmlns:a16="http://schemas.microsoft.com/office/drawing/2014/main" id="{3860B401-B64F-417B-8AD6-581A22E5E0EC}"/>
              </a:ext>
            </a:extLst>
          </p:cNvPr>
          <p:cNvSpPr>
            <a:spLocks noGrp="1"/>
          </p:cNvSpPr>
          <p:nvPr>
            <p:ph type="ftr" sz="quarter" idx="11"/>
          </p:nvPr>
        </p:nvSpPr>
        <p:spPr>
          <a:xfrm>
            <a:off x="154429" y="6398878"/>
            <a:ext cx="4497315" cy="365125"/>
          </a:xfrm>
          <a:prstGeom prst="rect">
            <a:avLst/>
          </a:prstGeom>
        </p:spPr>
        <p:txBody>
          <a:bodyPr/>
          <a:lstStyle/>
          <a:p>
            <a:r>
              <a:rPr lang="en-US" dirty="0"/>
              <a:t>Sample Footer Text</a:t>
            </a:r>
          </a:p>
        </p:txBody>
      </p:sp>
      <p:sp>
        <p:nvSpPr>
          <p:cNvPr id="7" name="Slide Number Placeholder 6">
            <a:extLst>
              <a:ext uri="{FF2B5EF4-FFF2-40B4-BE49-F238E27FC236}">
                <a16:creationId xmlns:a16="http://schemas.microsoft.com/office/drawing/2014/main" id="{AF24BD4C-7149-44BF-8150-F72CAA95A56D}"/>
              </a:ext>
            </a:extLst>
          </p:cNvPr>
          <p:cNvSpPr>
            <a:spLocks noGrp="1"/>
          </p:cNvSpPr>
          <p:nvPr>
            <p:ph type="sldNum" sz="quarter" idx="12"/>
          </p:nvPr>
        </p:nvSpPr>
        <p:spPr>
          <a:xfrm>
            <a:off x="11602477" y="6398878"/>
            <a:ext cx="470887" cy="365125"/>
          </a:xfrm>
          <a:prstGeom prst="rect">
            <a:avLst/>
          </a:prstGeom>
        </p:spPr>
        <p:txBody>
          <a:bodyPr/>
          <a:lstStyle/>
          <a:p>
            <a:fld id="{312CC964-A50B-4C29-B4E4-2C30BB34CCF3}" type="slidenum">
              <a:rPr lang="en-US" smtClean="0"/>
              <a:t>‹nº›</a:t>
            </a:fld>
            <a:endParaRPr lang="en-US" dirty="0"/>
          </a:p>
        </p:txBody>
      </p:sp>
    </p:spTree>
    <p:extLst>
      <p:ext uri="{BB962C8B-B14F-4D97-AF65-F5344CB8AC3E}">
        <p14:creationId xmlns:p14="http://schemas.microsoft.com/office/powerpoint/2010/main" val="420052659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Quote">
    <p:spTree>
      <p:nvGrpSpPr>
        <p:cNvPr id="1" name=""/>
        <p:cNvGrpSpPr/>
        <p:nvPr/>
      </p:nvGrpSpPr>
      <p:grpSpPr>
        <a:xfrm>
          <a:off x="0" y="0"/>
          <a:ext cx="0" cy="0"/>
          <a:chOff x="0" y="0"/>
          <a:chExt cx="0" cy="0"/>
        </a:xfrm>
      </p:grpSpPr>
      <p:sp useBgFill="1">
        <p:nvSpPr>
          <p:cNvPr id="10" name="Freeform: Shape 9">
            <a:extLst>
              <a:ext uri="{FF2B5EF4-FFF2-40B4-BE49-F238E27FC236}">
                <a16:creationId xmlns:a16="http://schemas.microsoft.com/office/drawing/2014/main" id="{DF030B83-B804-40A5-BE0B-EA9097BBBF02}"/>
              </a:ext>
              <a:ext uri="{C183D7F6-B498-43B3-948B-1728B52AA6E4}">
                <adec:decorative xmlns:adec="http://schemas.microsoft.com/office/drawing/2017/decorative" val="1"/>
              </a:ext>
            </a:extLst>
          </p:cNvPr>
          <p:cNvSpPr/>
          <p:nvPr userDrawn="1"/>
        </p:nvSpPr>
        <p:spPr>
          <a:xfrm>
            <a:off x="2" y="-1"/>
            <a:ext cx="7890120" cy="735601"/>
          </a:xfrm>
          <a:custGeom>
            <a:avLst/>
            <a:gdLst>
              <a:gd name="connsiteX0" fmla="*/ 0 w 10678681"/>
              <a:gd name="connsiteY0" fmla="*/ 0 h 1357700"/>
              <a:gd name="connsiteX1" fmla="*/ 10678681 w 10678681"/>
              <a:gd name="connsiteY1" fmla="*/ 0 h 1357700"/>
              <a:gd name="connsiteX2" fmla="*/ 10666019 w 10678681"/>
              <a:gd name="connsiteY2" fmla="*/ 7876 h 1357700"/>
              <a:gd name="connsiteX3" fmla="*/ 10632825 w 10678681"/>
              <a:gd name="connsiteY3" fmla="*/ 32153 h 1357700"/>
              <a:gd name="connsiteX4" fmla="*/ 10510605 w 10678681"/>
              <a:gd name="connsiteY4" fmla="*/ 30449 h 1357700"/>
              <a:gd name="connsiteX5" fmla="*/ 10456989 w 10678681"/>
              <a:gd name="connsiteY5" fmla="*/ 979 h 1357700"/>
              <a:gd name="connsiteX6" fmla="*/ 10438642 w 10678681"/>
              <a:gd name="connsiteY6" fmla="*/ 1524 h 1357700"/>
              <a:gd name="connsiteX7" fmla="*/ 10407146 w 10678681"/>
              <a:gd name="connsiteY7" fmla="*/ 43659 h 1357700"/>
              <a:gd name="connsiteX8" fmla="*/ 10357996 w 10678681"/>
              <a:gd name="connsiteY8" fmla="*/ 50836 h 1357700"/>
              <a:gd name="connsiteX9" fmla="*/ 10306667 w 10678681"/>
              <a:gd name="connsiteY9" fmla="*/ 109739 h 1357700"/>
              <a:gd name="connsiteX10" fmla="*/ 10115334 w 10678681"/>
              <a:gd name="connsiteY10" fmla="*/ 155658 h 1357700"/>
              <a:gd name="connsiteX11" fmla="*/ 10068157 w 10678681"/>
              <a:gd name="connsiteY11" fmla="*/ 215673 h 1357700"/>
              <a:gd name="connsiteX12" fmla="*/ 10045431 w 10678681"/>
              <a:gd name="connsiteY12" fmla="*/ 229568 h 1357700"/>
              <a:gd name="connsiteX13" fmla="*/ 10013265 w 10678681"/>
              <a:gd name="connsiteY13" fmla="*/ 284757 h 1357700"/>
              <a:gd name="connsiteX14" fmla="*/ 9862496 w 10678681"/>
              <a:gd name="connsiteY14" fmla="*/ 223033 h 1357700"/>
              <a:gd name="connsiteX15" fmla="*/ 9679638 w 10678681"/>
              <a:gd name="connsiteY15" fmla="*/ 277462 h 1357700"/>
              <a:gd name="connsiteX16" fmla="*/ 9498347 w 10678681"/>
              <a:gd name="connsiteY16" fmla="*/ 244723 h 1357700"/>
              <a:gd name="connsiteX17" fmla="*/ 9399702 w 10678681"/>
              <a:gd name="connsiteY17" fmla="*/ 276316 h 1357700"/>
              <a:gd name="connsiteX18" fmla="*/ 9378439 w 10678681"/>
              <a:gd name="connsiteY18" fmla="*/ 326244 h 1357700"/>
              <a:gd name="connsiteX19" fmla="*/ 9121744 w 10678681"/>
              <a:gd name="connsiteY19" fmla="*/ 365177 h 1357700"/>
              <a:gd name="connsiteX20" fmla="*/ 9061654 w 10678681"/>
              <a:gd name="connsiteY20" fmla="*/ 393730 h 1357700"/>
              <a:gd name="connsiteX21" fmla="*/ 8997577 w 10678681"/>
              <a:gd name="connsiteY21" fmla="*/ 380865 h 1357700"/>
              <a:gd name="connsiteX22" fmla="*/ 8907968 w 10678681"/>
              <a:gd name="connsiteY22" fmla="*/ 447345 h 1357700"/>
              <a:gd name="connsiteX23" fmla="*/ 8764163 w 10678681"/>
              <a:gd name="connsiteY23" fmla="*/ 471000 h 1357700"/>
              <a:gd name="connsiteX24" fmla="*/ 8680155 w 10678681"/>
              <a:gd name="connsiteY24" fmla="*/ 492404 h 1357700"/>
              <a:gd name="connsiteX25" fmla="*/ 8651436 w 10678681"/>
              <a:gd name="connsiteY25" fmla="*/ 511923 h 1357700"/>
              <a:gd name="connsiteX26" fmla="*/ 8609185 w 10678681"/>
              <a:gd name="connsiteY26" fmla="*/ 531525 h 1357700"/>
              <a:gd name="connsiteX27" fmla="*/ 8537091 w 10678681"/>
              <a:gd name="connsiteY27" fmla="*/ 574933 h 1357700"/>
              <a:gd name="connsiteX28" fmla="*/ 8435931 w 10678681"/>
              <a:gd name="connsiteY28" fmla="*/ 617926 h 1357700"/>
              <a:gd name="connsiteX29" fmla="*/ 8348623 w 10678681"/>
              <a:gd name="connsiteY29" fmla="*/ 600607 h 1357700"/>
              <a:gd name="connsiteX30" fmla="*/ 8344233 w 10678681"/>
              <a:gd name="connsiteY30" fmla="*/ 610922 h 1357700"/>
              <a:gd name="connsiteX31" fmla="*/ 8290622 w 10678681"/>
              <a:gd name="connsiteY31" fmla="*/ 622687 h 1357700"/>
              <a:gd name="connsiteX32" fmla="*/ 8086698 w 10678681"/>
              <a:gd name="connsiteY32" fmla="*/ 605185 h 1357700"/>
              <a:gd name="connsiteX33" fmla="*/ 7982378 w 10678681"/>
              <a:gd name="connsiteY33" fmla="*/ 629799 h 1357700"/>
              <a:gd name="connsiteX34" fmla="*/ 7947952 w 10678681"/>
              <a:gd name="connsiteY34" fmla="*/ 648003 h 1357700"/>
              <a:gd name="connsiteX35" fmla="*/ 7890112 w 10678681"/>
              <a:gd name="connsiteY35" fmla="*/ 677915 h 1357700"/>
              <a:gd name="connsiteX36" fmla="*/ 7853284 w 10678681"/>
              <a:gd name="connsiteY36" fmla="*/ 723588 h 1357700"/>
              <a:gd name="connsiteX37" fmla="*/ 7802383 w 10678681"/>
              <a:gd name="connsiteY37" fmla="*/ 739359 h 1357700"/>
              <a:gd name="connsiteX38" fmla="*/ 7782280 w 10678681"/>
              <a:gd name="connsiteY38" fmla="*/ 712868 h 1357700"/>
              <a:gd name="connsiteX39" fmla="*/ 7730518 w 10678681"/>
              <a:gd name="connsiteY39" fmla="*/ 739526 h 1357700"/>
              <a:gd name="connsiteX40" fmla="*/ 7652907 w 10678681"/>
              <a:gd name="connsiteY40" fmla="*/ 783273 h 1357700"/>
              <a:gd name="connsiteX41" fmla="*/ 7606008 w 10678681"/>
              <a:gd name="connsiteY41" fmla="*/ 800717 h 1357700"/>
              <a:gd name="connsiteX42" fmla="*/ 7480223 w 10678681"/>
              <a:gd name="connsiteY42" fmla="*/ 856821 h 1357700"/>
              <a:gd name="connsiteX43" fmla="*/ 7356005 w 10678681"/>
              <a:gd name="connsiteY43" fmla="*/ 919462 h 1357700"/>
              <a:gd name="connsiteX44" fmla="*/ 7305396 w 10678681"/>
              <a:gd name="connsiteY44" fmla="*/ 986228 h 1357700"/>
              <a:gd name="connsiteX45" fmla="*/ 7298314 w 10678681"/>
              <a:gd name="connsiteY45" fmla="*/ 989899 h 1357700"/>
              <a:gd name="connsiteX46" fmla="*/ 7277477 w 10678681"/>
              <a:gd name="connsiteY46" fmla="*/ 990571 h 1357700"/>
              <a:gd name="connsiteX47" fmla="*/ 7269396 w 10678681"/>
              <a:gd name="connsiteY47" fmla="*/ 989282 h 1357700"/>
              <a:gd name="connsiteX48" fmla="*/ 7258094 w 10678681"/>
              <a:gd name="connsiteY48" fmla="*/ 990679 h 1357700"/>
              <a:gd name="connsiteX49" fmla="*/ 7257893 w 10678681"/>
              <a:gd name="connsiteY49" fmla="*/ 991204 h 1357700"/>
              <a:gd name="connsiteX50" fmla="*/ 7247153 w 10678681"/>
              <a:gd name="connsiteY50" fmla="*/ 991550 h 1357700"/>
              <a:gd name="connsiteX51" fmla="*/ 7193612 w 10678681"/>
              <a:gd name="connsiteY51" fmla="*/ 987042 h 1357700"/>
              <a:gd name="connsiteX52" fmla="*/ 7132632 w 10678681"/>
              <a:gd name="connsiteY52" fmla="*/ 1042036 h 1357700"/>
              <a:gd name="connsiteX53" fmla="*/ 7105610 w 10678681"/>
              <a:gd name="connsiteY53" fmla="*/ 1053537 h 1357700"/>
              <a:gd name="connsiteX54" fmla="*/ 7091599 w 10678681"/>
              <a:gd name="connsiteY54" fmla="*/ 1062302 h 1357700"/>
              <a:gd name="connsiteX55" fmla="*/ 7090998 w 10678681"/>
              <a:gd name="connsiteY55" fmla="*/ 1064540 h 1357700"/>
              <a:gd name="connsiteX56" fmla="*/ 7039634 w 10678681"/>
              <a:gd name="connsiteY56" fmla="*/ 1059971 h 1357700"/>
              <a:gd name="connsiteX57" fmla="*/ 7033445 w 10678681"/>
              <a:gd name="connsiteY57" fmla="*/ 1063314 h 1357700"/>
              <a:gd name="connsiteX58" fmla="*/ 6999157 w 10678681"/>
              <a:gd name="connsiteY58" fmla="*/ 1055282 h 1357700"/>
              <a:gd name="connsiteX59" fmla="*/ 6981874 w 10678681"/>
              <a:gd name="connsiteY59" fmla="*/ 1053827 h 1357700"/>
              <a:gd name="connsiteX60" fmla="*/ 6976102 w 10678681"/>
              <a:gd name="connsiteY60" fmla="*/ 1047854 h 1357700"/>
              <a:gd name="connsiteX61" fmla="*/ 6951040 w 10678681"/>
              <a:gd name="connsiteY61" fmla="*/ 1048531 h 1357700"/>
              <a:gd name="connsiteX62" fmla="*/ 6948497 w 10678681"/>
              <a:gd name="connsiteY62" fmla="*/ 1050706 h 1357700"/>
              <a:gd name="connsiteX63" fmla="*/ 6926582 w 10678681"/>
              <a:gd name="connsiteY63" fmla="*/ 1043462 h 1357700"/>
              <a:gd name="connsiteX64" fmla="*/ 6906706 w 10678681"/>
              <a:gd name="connsiteY64" fmla="*/ 1027961 h 1357700"/>
              <a:gd name="connsiteX65" fmla="*/ 6698313 w 10678681"/>
              <a:gd name="connsiteY65" fmla="*/ 1063249 h 1357700"/>
              <a:gd name="connsiteX66" fmla="*/ 6505317 w 10678681"/>
              <a:gd name="connsiteY66" fmla="*/ 1011686 h 1357700"/>
              <a:gd name="connsiteX67" fmla="*/ 6392549 w 10678681"/>
              <a:gd name="connsiteY67" fmla="*/ 1032948 h 1357700"/>
              <a:gd name="connsiteX68" fmla="*/ 6361470 w 10678681"/>
              <a:gd name="connsiteY68" fmla="*/ 1080572 h 1357700"/>
              <a:gd name="connsiteX69" fmla="*/ 6074811 w 10678681"/>
              <a:gd name="connsiteY69" fmla="*/ 1092701 h 1357700"/>
              <a:gd name="connsiteX70" fmla="*/ 6004655 w 10678681"/>
              <a:gd name="connsiteY70" fmla="*/ 1114946 h 1357700"/>
              <a:gd name="connsiteX71" fmla="*/ 5936643 w 10678681"/>
              <a:gd name="connsiteY71" fmla="*/ 1095428 h 1357700"/>
              <a:gd name="connsiteX72" fmla="*/ 5912484 w 10678681"/>
              <a:gd name="connsiteY72" fmla="*/ 1112624 h 1357700"/>
              <a:gd name="connsiteX73" fmla="*/ 5908387 w 10678681"/>
              <a:gd name="connsiteY73" fmla="*/ 1116018 h 1357700"/>
              <a:gd name="connsiteX74" fmla="*/ 5890495 w 10678681"/>
              <a:gd name="connsiteY74" fmla="*/ 1120268 h 1357700"/>
              <a:gd name="connsiteX75" fmla="*/ 5887318 w 10678681"/>
              <a:gd name="connsiteY75" fmla="*/ 1133134 h 1357700"/>
              <a:gd name="connsiteX76" fmla="*/ 5861726 w 10678681"/>
              <a:gd name="connsiteY76" fmla="*/ 1147891 h 1357700"/>
              <a:gd name="connsiteX77" fmla="*/ 5828273 w 10678681"/>
              <a:gd name="connsiteY77" fmla="*/ 1152456 h 1357700"/>
              <a:gd name="connsiteX78" fmla="*/ 5667391 w 10678681"/>
              <a:gd name="connsiteY78" fmla="*/ 1161093 h 1357700"/>
              <a:gd name="connsiteX79" fmla="*/ 5572219 w 10678681"/>
              <a:gd name="connsiteY79" fmla="*/ 1173708 h 1357700"/>
              <a:gd name="connsiteX80" fmla="*/ 5537768 w 10678681"/>
              <a:gd name="connsiteY80" fmla="*/ 1190202 h 1357700"/>
              <a:gd name="connsiteX81" fmla="*/ 5488513 w 10678681"/>
              <a:gd name="connsiteY81" fmla="*/ 1205367 h 1357700"/>
              <a:gd name="connsiteX82" fmla="*/ 5402905 w 10678681"/>
              <a:gd name="connsiteY82" fmla="*/ 1241191 h 1357700"/>
              <a:gd name="connsiteX83" fmla="*/ 5285593 w 10678681"/>
              <a:gd name="connsiteY83" fmla="*/ 1273569 h 1357700"/>
              <a:gd name="connsiteX84" fmla="*/ 5192893 w 10678681"/>
              <a:gd name="connsiteY84" fmla="*/ 1247188 h 1357700"/>
              <a:gd name="connsiteX85" fmla="*/ 5186475 w 10678681"/>
              <a:gd name="connsiteY85" fmla="*/ 1257028 h 1357700"/>
              <a:gd name="connsiteX86" fmla="*/ 5126038 w 10678681"/>
              <a:gd name="connsiteY86" fmla="*/ 1263189 h 1357700"/>
              <a:gd name="connsiteX87" fmla="*/ 4905913 w 10678681"/>
              <a:gd name="connsiteY87" fmla="*/ 1224477 h 1357700"/>
              <a:gd name="connsiteX88" fmla="*/ 4788036 w 10678681"/>
              <a:gd name="connsiteY88" fmla="*/ 1238182 h 1357700"/>
              <a:gd name="connsiteX89" fmla="*/ 4747555 w 10678681"/>
              <a:gd name="connsiteY89" fmla="*/ 1252768 h 1357700"/>
              <a:gd name="connsiteX90" fmla="*/ 4679644 w 10678681"/>
              <a:gd name="connsiteY90" fmla="*/ 1276603 h 1357700"/>
              <a:gd name="connsiteX91" fmla="*/ 4632222 w 10678681"/>
              <a:gd name="connsiteY91" fmla="*/ 1318360 h 1357700"/>
              <a:gd name="connsiteX92" fmla="*/ 4617358 w 10678681"/>
              <a:gd name="connsiteY92" fmla="*/ 1327690 h 1357700"/>
              <a:gd name="connsiteX93" fmla="*/ 4589102 w 10678681"/>
              <a:gd name="connsiteY93" fmla="*/ 1321223 h 1357700"/>
              <a:gd name="connsiteX94" fmla="*/ 4578184 w 10678681"/>
              <a:gd name="connsiteY94" fmla="*/ 1326745 h 1357700"/>
              <a:gd name="connsiteX95" fmla="*/ 4574270 w 10678681"/>
              <a:gd name="connsiteY95" fmla="*/ 1325878 h 1357700"/>
              <a:gd name="connsiteX96" fmla="*/ 4564919 w 10678681"/>
              <a:gd name="connsiteY96" fmla="*/ 1325507 h 1357700"/>
              <a:gd name="connsiteX97" fmla="*/ 4566586 w 10678681"/>
              <a:gd name="connsiteY97" fmla="*/ 1316963 h 1357700"/>
              <a:gd name="connsiteX98" fmla="*/ 4556303 w 10678681"/>
              <a:gd name="connsiteY98" fmla="*/ 1300262 h 1357700"/>
              <a:gd name="connsiteX99" fmla="*/ 4502358 w 10678681"/>
              <a:gd name="connsiteY99" fmla="*/ 1302558 h 1357700"/>
              <a:gd name="connsiteX100" fmla="*/ 4498919 w 10678681"/>
              <a:gd name="connsiteY100" fmla="*/ 1312115 h 1357700"/>
              <a:gd name="connsiteX101" fmla="*/ 4492075 w 10678681"/>
              <a:gd name="connsiteY101" fmla="*/ 1313357 h 1357700"/>
              <a:gd name="connsiteX102" fmla="*/ 4487466 w 10678681"/>
              <a:gd name="connsiteY102" fmla="*/ 1304102 h 1357700"/>
              <a:gd name="connsiteX103" fmla="*/ 4398292 w 10678681"/>
              <a:gd name="connsiteY103" fmla="*/ 1278410 h 1357700"/>
              <a:gd name="connsiteX104" fmla="*/ 4278026 w 10678681"/>
              <a:gd name="connsiteY104" fmla="*/ 1259803 h 1357700"/>
              <a:gd name="connsiteX105" fmla="*/ 4188995 w 10678681"/>
              <a:gd name="connsiteY105" fmla="*/ 1296718 h 1357700"/>
              <a:gd name="connsiteX106" fmla="*/ 4181483 w 10678681"/>
              <a:gd name="connsiteY106" fmla="*/ 1287686 h 1357700"/>
              <a:gd name="connsiteX107" fmla="*/ 4120739 w 10678681"/>
              <a:gd name="connsiteY107" fmla="*/ 1288549 h 1357700"/>
              <a:gd name="connsiteX108" fmla="*/ 3906561 w 10678681"/>
              <a:gd name="connsiteY108" fmla="*/ 1352435 h 1357700"/>
              <a:gd name="connsiteX109" fmla="*/ 3787890 w 10678681"/>
              <a:gd name="connsiteY109" fmla="*/ 1352442 h 1357700"/>
              <a:gd name="connsiteX110" fmla="*/ 3745993 w 10678681"/>
              <a:gd name="connsiteY110" fmla="*/ 1342630 h 1357700"/>
              <a:gd name="connsiteX111" fmla="*/ 3675785 w 10678681"/>
              <a:gd name="connsiteY111" fmla="*/ 1326802 h 1357700"/>
              <a:gd name="connsiteX112" fmla="*/ 3623856 w 10678681"/>
              <a:gd name="connsiteY112" fmla="*/ 1290804 h 1357700"/>
              <a:gd name="connsiteX113" fmla="*/ 3564933 w 10678681"/>
              <a:gd name="connsiteY113" fmla="*/ 1287147 h 1357700"/>
              <a:gd name="connsiteX114" fmla="*/ 3550537 w 10678681"/>
              <a:gd name="connsiteY114" fmla="*/ 1317552 h 1357700"/>
              <a:gd name="connsiteX115" fmla="*/ 3487736 w 10678681"/>
              <a:gd name="connsiteY115" fmla="*/ 1303493 h 1357700"/>
              <a:gd name="connsiteX116" fmla="*/ 3392548 w 10678681"/>
              <a:gd name="connsiteY116" fmla="*/ 1278741 h 1357700"/>
              <a:gd name="connsiteX117" fmla="*/ 3337466 w 10678681"/>
              <a:gd name="connsiteY117" fmla="*/ 1272537 h 1357700"/>
              <a:gd name="connsiteX118" fmla="*/ 3187206 w 10678681"/>
              <a:gd name="connsiteY118" fmla="*/ 1246821 h 1357700"/>
              <a:gd name="connsiteX119" fmla="*/ 3036856 w 10678681"/>
              <a:gd name="connsiteY119" fmla="*/ 1214383 h 1357700"/>
              <a:gd name="connsiteX120" fmla="*/ 2948654 w 10678681"/>
              <a:gd name="connsiteY120" fmla="*/ 1157455 h 1357700"/>
              <a:gd name="connsiteX121" fmla="*/ 2824973 w 10678681"/>
              <a:gd name="connsiteY121" fmla="*/ 1134864 h 1357700"/>
              <a:gd name="connsiteX122" fmla="*/ 2804398 w 10678681"/>
              <a:gd name="connsiteY122" fmla="*/ 1125556 h 1357700"/>
              <a:gd name="connsiteX123" fmla="*/ 2775396 w 10678681"/>
              <a:gd name="connsiteY123" fmla="*/ 1130148 h 1357700"/>
              <a:gd name="connsiteX124" fmla="*/ 2659096 w 10678681"/>
              <a:gd name="connsiteY124" fmla="*/ 1150294 h 1357700"/>
              <a:gd name="connsiteX125" fmla="*/ 2567088 w 10678681"/>
              <a:gd name="connsiteY125" fmla="*/ 1181781 h 1357700"/>
              <a:gd name="connsiteX126" fmla="*/ 2454501 w 10678681"/>
              <a:gd name="connsiteY126" fmla="*/ 1155455 h 1357700"/>
              <a:gd name="connsiteX127" fmla="*/ 2385161 w 10678681"/>
              <a:gd name="connsiteY127" fmla="*/ 1161312 h 1357700"/>
              <a:gd name="connsiteX128" fmla="*/ 2270528 w 10678681"/>
              <a:gd name="connsiteY128" fmla="*/ 1204338 h 1357700"/>
              <a:gd name="connsiteX129" fmla="*/ 2121820 w 10678681"/>
              <a:gd name="connsiteY129" fmla="*/ 1187078 h 1357700"/>
              <a:gd name="connsiteX130" fmla="*/ 2092716 w 10678681"/>
              <a:gd name="connsiteY130" fmla="*/ 1139224 h 1357700"/>
              <a:gd name="connsiteX131" fmla="*/ 2052449 w 10678681"/>
              <a:gd name="connsiteY131" fmla="*/ 1109687 h 1357700"/>
              <a:gd name="connsiteX132" fmla="*/ 2032607 w 10678681"/>
              <a:gd name="connsiteY132" fmla="*/ 1175477 h 1357700"/>
              <a:gd name="connsiteX133" fmla="*/ 1901837 w 10678681"/>
              <a:gd name="connsiteY133" fmla="*/ 1221762 h 1357700"/>
              <a:gd name="connsiteX134" fmla="*/ 1836762 w 10678681"/>
              <a:gd name="connsiteY134" fmla="*/ 1237387 h 1357700"/>
              <a:gd name="connsiteX135" fmla="*/ 1735877 w 10678681"/>
              <a:gd name="connsiteY135" fmla="*/ 1246527 h 1357700"/>
              <a:gd name="connsiteX136" fmla="*/ 1705069 w 10678681"/>
              <a:gd name="connsiteY136" fmla="*/ 1251989 h 1357700"/>
              <a:gd name="connsiteX137" fmla="*/ 1397689 w 10678681"/>
              <a:gd name="connsiteY137" fmla="*/ 1336144 h 1357700"/>
              <a:gd name="connsiteX138" fmla="*/ 1220734 w 10678681"/>
              <a:gd name="connsiteY138" fmla="*/ 1257811 h 1357700"/>
              <a:gd name="connsiteX139" fmla="*/ 1021737 w 10678681"/>
              <a:gd name="connsiteY139" fmla="*/ 1238739 h 1357700"/>
              <a:gd name="connsiteX140" fmla="*/ 959820 w 10678681"/>
              <a:gd name="connsiteY140" fmla="*/ 1275863 h 1357700"/>
              <a:gd name="connsiteX141" fmla="*/ 929137 w 10678681"/>
              <a:gd name="connsiteY141" fmla="*/ 1273957 h 1357700"/>
              <a:gd name="connsiteX142" fmla="*/ 878849 w 10678681"/>
              <a:gd name="connsiteY142" fmla="*/ 1266740 h 1357700"/>
              <a:gd name="connsiteX143" fmla="*/ 800667 w 10678681"/>
              <a:gd name="connsiteY143" fmla="*/ 1282041 h 1357700"/>
              <a:gd name="connsiteX144" fmla="*/ 644906 w 10678681"/>
              <a:gd name="connsiteY144" fmla="*/ 1273685 h 1357700"/>
              <a:gd name="connsiteX145" fmla="*/ 379869 w 10678681"/>
              <a:gd name="connsiteY145" fmla="*/ 1339165 h 1357700"/>
              <a:gd name="connsiteX146" fmla="*/ 137696 w 10678681"/>
              <a:gd name="connsiteY146" fmla="*/ 1319217 h 1357700"/>
              <a:gd name="connsiteX147" fmla="*/ 54250 w 10678681"/>
              <a:gd name="connsiteY147" fmla="*/ 1315838 h 1357700"/>
              <a:gd name="connsiteX148" fmla="*/ 28042 w 10678681"/>
              <a:gd name="connsiteY148" fmla="*/ 1297822 h 1357700"/>
              <a:gd name="connsiteX149" fmla="*/ 0 w 10678681"/>
              <a:gd name="connsiteY149" fmla="*/ 1294612 h 1357700"/>
              <a:gd name="connsiteX0" fmla="*/ 0 w 10678681"/>
              <a:gd name="connsiteY0" fmla="*/ 0 h 1357700"/>
              <a:gd name="connsiteX1" fmla="*/ 10678681 w 10678681"/>
              <a:gd name="connsiteY1" fmla="*/ 0 h 1357700"/>
              <a:gd name="connsiteX2" fmla="*/ 10666019 w 10678681"/>
              <a:gd name="connsiteY2" fmla="*/ 7876 h 1357700"/>
              <a:gd name="connsiteX3" fmla="*/ 10632825 w 10678681"/>
              <a:gd name="connsiteY3" fmla="*/ 32153 h 1357700"/>
              <a:gd name="connsiteX4" fmla="*/ 10510605 w 10678681"/>
              <a:gd name="connsiteY4" fmla="*/ 30449 h 1357700"/>
              <a:gd name="connsiteX5" fmla="*/ 10456989 w 10678681"/>
              <a:gd name="connsiteY5" fmla="*/ 979 h 1357700"/>
              <a:gd name="connsiteX6" fmla="*/ 10438642 w 10678681"/>
              <a:gd name="connsiteY6" fmla="*/ 1524 h 1357700"/>
              <a:gd name="connsiteX7" fmla="*/ 10407146 w 10678681"/>
              <a:gd name="connsiteY7" fmla="*/ 43659 h 1357700"/>
              <a:gd name="connsiteX8" fmla="*/ 10357996 w 10678681"/>
              <a:gd name="connsiteY8" fmla="*/ 50836 h 1357700"/>
              <a:gd name="connsiteX9" fmla="*/ 10306667 w 10678681"/>
              <a:gd name="connsiteY9" fmla="*/ 109739 h 1357700"/>
              <a:gd name="connsiteX10" fmla="*/ 10115334 w 10678681"/>
              <a:gd name="connsiteY10" fmla="*/ 155658 h 1357700"/>
              <a:gd name="connsiteX11" fmla="*/ 10068157 w 10678681"/>
              <a:gd name="connsiteY11" fmla="*/ 215673 h 1357700"/>
              <a:gd name="connsiteX12" fmla="*/ 10045431 w 10678681"/>
              <a:gd name="connsiteY12" fmla="*/ 229568 h 1357700"/>
              <a:gd name="connsiteX13" fmla="*/ 10013265 w 10678681"/>
              <a:gd name="connsiteY13" fmla="*/ 284757 h 1357700"/>
              <a:gd name="connsiteX14" fmla="*/ 9862496 w 10678681"/>
              <a:gd name="connsiteY14" fmla="*/ 223033 h 1357700"/>
              <a:gd name="connsiteX15" fmla="*/ 9679638 w 10678681"/>
              <a:gd name="connsiteY15" fmla="*/ 277462 h 1357700"/>
              <a:gd name="connsiteX16" fmla="*/ 9498347 w 10678681"/>
              <a:gd name="connsiteY16" fmla="*/ 244723 h 1357700"/>
              <a:gd name="connsiteX17" fmla="*/ 9399702 w 10678681"/>
              <a:gd name="connsiteY17" fmla="*/ 276316 h 1357700"/>
              <a:gd name="connsiteX18" fmla="*/ 9378439 w 10678681"/>
              <a:gd name="connsiteY18" fmla="*/ 326244 h 1357700"/>
              <a:gd name="connsiteX19" fmla="*/ 9121744 w 10678681"/>
              <a:gd name="connsiteY19" fmla="*/ 365177 h 1357700"/>
              <a:gd name="connsiteX20" fmla="*/ 9061654 w 10678681"/>
              <a:gd name="connsiteY20" fmla="*/ 393730 h 1357700"/>
              <a:gd name="connsiteX21" fmla="*/ 8997577 w 10678681"/>
              <a:gd name="connsiteY21" fmla="*/ 380865 h 1357700"/>
              <a:gd name="connsiteX22" fmla="*/ 8907968 w 10678681"/>
              <a:gd name="connsiteY22" fmla="*/ 447345 h 1357700"/>
              <a:gd name="connsiteX23" fmla="*/ 8764163 w 10678681"/>
              <a:gd name="connsiteY23" fmla="*/ 471000 h 1357700"/>
              <a:gd name="connsiteX24" fmla="*/ 8680155 w 10678681"/>
              <a:gd name="connsiteY24" fmla="*/ 492404 h 1357700"/>
              <a:gd name="connsiteX25" fmla="*/ 8651436 w 10678681"/>
              <a:gd name="connsiteY25" fmla="*/ 511923 h 1357700"/>
              <a:gd name="connsiteX26" fmla="*/ 8609185 w 10678681"/>
              <a:gd name="connsiteY26" fmla="*/ 531525 h 1357700"/>
              <a:gd name="connsiteX27" fmla="*/ 8537091 w 10678681"/>
              <a:gd name="connsiteY27" fmla="*/ 574933 h 1357700"/>
              <a:gd name="connsiteX28" fmla="*/ 8435931 w 10678681"/>
              <a:gd name="connsiteY28" fmla="*/ 617926 h 1357700"/>
              <a:gd name="connsiteX29" fmla="*/ 8348623 w 10678681"/>
              <a:gd name="connsiteY29" fmla="*/ 600607 h 1357700"/>
              <a:gd name="connsiteX30" fmla="*/ 8344233 w 10678681"/>
              <a:gd name="connsiteY30" fmla="*/ 610922 h 1357700"/>
              <a:gd name="connsiteX31" fmla="*/ 8290622 w 10678681"/>
              <a:gd name="connsiteY31" fmla="*/ 622687 h 1357700"/>
              <a:gd name="connsiteX32" fmla="*/ 8086698 w 10678681"/>
              <a:gd name="connsiteY32" fmla="*/ 605185 h 1357700"/>
              <a:gd name="connsiteX33" fmla="*/ 7982378 w 10678681"/>
              <a:gd name="connsiteY33" fmla="*/ 629799 h 1357700"/>
              <a:gd name="connsiteX34" fmla="*/ 7947952 w 10678681"/>
              <a:gd name="connsiteY34" fmla="*/ 648003 h 1357700"/>
              <a:gd name="connsiteX35" fmla="*/ 7890112 w 10678681"/>
              <a:gd name="connsiteY35" fmla="*/ 677915 h 1357700"/>
              <a:gd name="connsiteX36" fmla="*/ 7853284 w 10678681"/>
              <a:gd name="connsiteY36" fmla="*/ 723588 h 1357700"/>
              <a:gd name="connsiteX37" fmla="*/ 7802383 w 10678681"/>
              <a:gd name="connsiteY37" fmla="*/ 739359 h 1357700"/>
              <a:gd name="connsiteX38" fmla="*/ 7782280 w 10678681"/>
              <a:gd name="connsiteY38" fmla="*/ 712868 h 1357700"/>
              <a:gd name="connsiteX39" fmla="*/ 7730518 w 10678681"/>
              <a:gd name="connsiteY39" fmla="*/ 739526 h 1357700"/>
              <a:gd name="connsiteX40" fmla="*/ 7652907 w 10678681"/>
              <a:gd name="connsiteY40" fmla="*/ 783273 h 1357700"/>
              <a:gd name="connsiteX41" fmla="*/ 7606008 w 10678681"/>
              <a:gd name="connsiteY41" fmla="*/ 800717 h 1357700"/>
              <a:gd name="connsiteX42" fmla="*/ 7480223 w 10678681"/>
              <a:gd name="connsiteY42" fmla="*/ 856821 h 1357700"/>
              <a:gd name="connsiteX43" fmla="*/ 7356005 w 10678681"/>
              <a:gd name="connsiteY43" fmla="*/ 919462 h 1357700"/>
              <a:gd name="connsiteX44" fmla="*/ 7305396 w 10678681"/>
              <a:gd name="connsiteY44" fmla="*/ 986228 h 1357700"/>
              <a:gd name="connsiteX45" fmla="*/ 7298314 w 10678681"/>
              <a:gd name="connsiteY45" fmla="*/ 989899 h 1357700"/>
              <a:gd name="connsiteX46" fmla="*/ 7277477 w 10678681"/>
              <a:gd name="connsiteY46" fmla="*/ 990571 h 1357700"/>
              <a:gd name="connsiteX47" fmla="*/ 7269396 w 10678681"/>
              <a:gd name="connsiteY47" fmla="*/ 989282 h 1357700"/>
              <a:gd name="connsiteX48" fmla="*/ 7258094 w 10678681"/>
              <a:gd name="connsiteY48" fmla="*/ 990679 h 1357700"/>
              <a:gd name="connsiteX49" fmla="*/ 7257893 w 10678681"/>
              <a:gd name="connsiteY49" fmla="*/ 991204 h 1357700"/>
              <a:gd name="connsiteX50" fmla="*/ 7247153 w 10678681"/>
              <a:gd name="connsiteY50" fmla="*/ 991550 h 1357700"/>
              <a:gd name="connsiteX51" fmla="*/ 7193612 w 10678681"/>
              <a:gd name="connsiteY51" fmla="*/ 987042 h 1357700"/>
              <a:gd name="connsiteX52" fmla="*/ 7132632 w 10678681"/>
              <a:gd name="connsiteY52" fmla="*/ 1042036 h 1357700"/>
              <a:gd name="connsiteX53" fmla="*/ 7105610 w 10678681"/>
              <a:gd name="connsiteY53" fmla="*/ 1053537 h 1357700"/>
              <a:gd name="connsiteX54" fmla="*/ 7091599 w 10678681"/>
              <a:gd name="connsiteY54" fmla="*/ 1062302 h 1357700"/>
              <a:gd name="connsiteX55" fmla="*/ 7090998 w 10678681"/>
              <a:gd name="connsiteY55" fmla="*/ 1064540 h 1357700"/>
              <a:gd name="connsiteX56" fmla="*/ 7039634 w 10678681"/>
              <a:gd name="connsiteY56" fmla="*/ 1059971 h 1357700"/>
              <a:gd name="connsiteX57" fmla="*/ 7033445 w 10678681"/>
              <a:gd name="connsiteY57" fmla="*/ 1063314 h 1357700"/>
              <a:gd name="connsiteX58" fmla="*/ 6999157 w 10678681"/>
              <a:gd name="connsiteY58" fmla="*/ 1055282 h 1357700"/>
              <a:gd name="connsiteX59" fmla="*/ 6981874 w 10678681"/>
              <a:gd name="connsiteY59" fmla="*/ 1053827 h 1357700"/>
              <a:gd name="connsiteX60" fmla="*/ 6976102 w 10678681"/>
              <a:gd name="connsiteY60" fmla="*/ 1047854 h 1357700"/>
              <a:gd name="connsiteX61" fmla="*/ 6951040 w 10678681"/>
              <a:gd name="connsiteY61" fmla="*/ 1048531 h 1357700"/>
              <a:gd name="connsiteX62" fmla="*/ 6948497 w 10678681"/>
              <a:gd name="connsiteY62" fmla="*/ 1050706 h 1357700"/>
              <a:gd name="connsiteX63" fmla="*/ 6926582 w 10678681"/>
              <a:gd name="connsiteY63" fmla="*/ 1043462 h 1357700"/>
              <a:gd name="connsiteX64" fmla="*/ 6906706 w 10678681"/>
              <a:gd name="connsiteY64" fmla="*/ 1027961 h 1357700"/>
              <a:gd name="connsiteX65" fmla="*/ 6698313 w 10678681"/>
              <a:gd name="connsiteY65" fmla="*/ 1063249 h 1357700"/>
              <a:gd name="connsiteX66" fmla="*/ 6505317 w 10678681"/>
              <a:gd name="connsiteY66" fmla="*/ 1011686 h 1357700"/>
              <a:gd name="connsiteX67" fmla="*/ 6392549 w 10678681"/>
              <a:gd name="connsiteY67" fmla="*/ 1032948 h 1357700"/>
              <a:gd name="connsiteX68" fmla="*/ 6361470 w 10678681"/>
              <a:gd name="connsiteY68" fmla="*/ 1080572 h 1357700"/>
              <a:gd name="connsiteX69" fmla="*/ 6074811 w 10678681"/>
              <a:gd name="connsiteY69" fmla="*/ 1092701 h 1357700"/>
              <a:gd name="connsiteX70" fmla="*/ 6004655 w 10678681"/>
              <a:gd name="connsiteY70" fmla="*/ 1114946 h 1357700"/>
              <a:gd name="connsiteX71" fmla="*/ 5936643 w 10678681"/>
              <a:gd name="connsiteY71" fmla="*/ 1095428 h 1357700"/>
              <a:gd name="connsiteX72" fmla="*/ 5912484 w 10678681"/>
              <a:gd name="connsiteY72" fmla="*/ 1112624 h 1357700"/>
              <a:gd name="connsiteX73" fmla="*/ 5908387 w 10678681"/>
              <a:gd name="connsiteY73" fmla="*/ 1116018 h 1357700"/>
              <a:gd name="connsiteX74" fmla="*/ 5890495 w 10678681"/>
              <a:gd name="connsiteY74" fmla="*/ 1120268 h 1357700"/>
              <a:gd name="connsiteX75" fmla="*/ 5887318 w 10678681"/>
              <a:gd name="connsiteY75" fmla="*/ 1133134 h 1357700"/>
              <a:gd name="connsiteX76" fmla="*/ 5861726 w 10678681"/>
              <a:gd name="connsiteY76" fmla="*/ 1147891 h 1357700"/>
              <a:gd name="connsiteX77" fmla="*/ 5828273 w 10678681"/>
              <a:gd name="connsiteY77" fmla="*/ 1152456 h 1357700"/>
              <a:gd name="connsiteX78" fmla="*/ 5667391 w 10678681"/>
              <a:gd name="connsiteY78" fmla="*/ 1161093 h 1357700"/>
              <a:gd name="connsiteX79" fmla="*/ 5572219 w 10678681"/>
              <a:gd name="connsiteY79" fmla="*/ 1173708 h 1357700"/>
              <a:gd name="connsiteX80" fmla="*/ 5537768 w 10678681"/>
              <a:gd name="connsiteY80" fmla="*/ 1190202 h 1357700"/>
              <a:gd name="connsiteX81" fmla="*/ 5488513 w 10678681"/>
              <a:gd name="connsiteY81" fmla="*/ 1205367 h 1357700"/>
              <a:gd name="connsiteX82" fmla="*/ 5402905 w 10678681"/>
              <a:gd name="connsiteY82" fmla="*/ 1241191 h 1357700"/>
              <a:gd name="connsiteX83" fmla="*/ 5285593 w 10678681"/>
              <a:gd name="connsiteY83" fmla="*/ 1273569 h 1357700"/>
              <a:gd name="connsiteX84" fmla="*/ 5192893 w 10678681"/>
              <a:gd name="connsiteY84" fmla="*/ 1247188 h 1357700"/>
              <a:gd name="connsiteX85" fmla="*/ 5186475 w 10678681"/>
              <a:gd name="connsiteY85" fmla="*/ 1257028 h 1357700"/>
              <a:gd name="connsiteX86" fmla="*/ 5126038 w 10678681"/>
              <a:gd name="connsiteY86" fmla="*/ 1263189 h 1357700"/>
              <a:gd name="connsiteX87" fmla="*/ 4905913 w 10678681"/>
              <a:gd name="connsiteY87" fmla="*/ 1224477 h 1357700"/>
              <a:gd name="connsiteX88" fmla="*/ 4788036 w 10678681"/>
              <a:gd name="connsiteY88" fmla="*/ 1238182 h 1357700"/>
              <a:gd name="connsiteX89" fmla="*/ 4747555 w 10678681"/>
              <a:gd name="connsiteY89" fmla="*/ 1252768 h 1357700"/>
              <a:gd name="connsiteX90" fmla="*/ 4679644 w 10678681"/>
              <a:gd name="connsiteY90" fmla="*/ 1276603 h 1357700"/>
              <a:gd name="connsiteX91" fmla="*/ 4632222 w 10678681"/>
              <a:gd name="connsiteY91" fmla="*/ 1318360 h 1357700"/>
              <a:gd name="connsiteX92" fmla="*/ 4617358 w 10678681"/>
              <a:gd name="connsiteY92" fmla="*/ 1327690 h 1357700"/>
              <a:gd name="connsiteX93" fmla="*/ 4589102 w 10678681"/>
              <a:gd name="connsiteY93" fmla="*/ 1321223 h 1357700"/>
              <a:gd name="connsiteX94" fmla="*/ 4578184 w 10678681"/>
              <a:gd name="connsiteY94" fmla="*/ 1326745 h 1357700"/>
              <a:gd name="connsiteX95" fmla="*/ 4574270 w 10678681"/>
              <a:gd name="connsiteY95" fmla="*/ 1325878 h 1357700"/>
              <a:gd name="connsiteX96" fmla="*/ 4564919 w 10678681"/>
              <a:gd name="connsiteY96" fmla="*/ 1325507 h 1357700"/>
              <a:gd name="connsiteX97" fmla="*/ 4566586 w 10678681"/>
              <a:gd name="connsiteY97" fmla="*/ 1316963 h 1357700"/>
              <a:gd name="connsiteX98" fmla="*/ 4556303 w 10678681"/>
              <a:gd name="connsiteY98" fmla="*/ 1300262 h 1357700"/>
              <a:gd name="connsiteX99" fmla="*/ 4502358 w 10678681"/>
              <a:gd name="connsiteY99" fmla="*/ 1302558 h 1357700"/>
              <a:gd name="connsiteX100" fmla="*/ 4498919 w 10678681"/>
              <a:gd name="connsiteY100" fmla="*/ 1312115 h 1357700"/>
              <a:gd name="connsiteX101" fmla="*/ 4492075 w 10678681"/>
              <a:gd name="connsiteY101" fmla="*/ 1313357 h 1357700"/>
              <a:gd name="connsiteX102" fmla="*/ 4487466 w 10678681"/>
              <a:gd name="connsiteY102" fmla="*/ 1304102 h 1357700"/>
              <a:gd name="connsiteX103" fmla="*/ 4398292 w 10678681"/>
              <a:gd name="connsiteY103" fmla="*/ 1278410 h 1357700"/>
              <a:gd name="connsiteX104" fmla="*/ 4278026 w 10678681"/>
              <a:gd name="connsiteY104" fmla="*/ 1259803 h 1357700"/>
              <a:gd name="connsiteX105" fmla="*/ 4188995 w 10678681"/>
              <a:gd name="connsiteY105" fmla="*/ 1296718 h 1357700"/>
              <a:gd name="connsiteX106" fmla="*/ 4181483 w 10678681"/>
              <a:gd name="connsiteY106" fmla="*/ 1287686 h 1357700"/>
              <a:gd name="connsiteX107" fmla="*/ 4120739 w 10678681"/>
              <a:gd name="connsiteY107" fmla="*/ 1288549 h 1357700"/>
              <a:gd name="connsiteX108" fmla="*/ 3906561 w 10678681"/>
              <a:gd name="connsiteY108" fmla="*/ 1352435 h 1357700"/>
              <a:gd name="connsiteX109" fmla="*/ 3787890 w 10678681"/>
              <a:gd name="connsiteY109" fmla="*/ 1352442 h 1357700"/>
              <a:gd name="connsiteX110" fmla="*/ 3745993 w 10678681"/>
              <a:gd name="connsiteY110" fmla="*/ 1342630 h 1357700"/>
              <a:gd name="connsiteX111" fmla="*/ 3675785 w 10678681"/>
              <a:gd name="connsiteY111" fmla="*/ 1326802 h 1357700"/>
              <a:gd name="connsiteX112" fmla="*/ 3623856 w 10678681"/>
              <a:gd name="connsiteY112" fmla="*/ 1290804 h 1357700"/>
              <a:gd name="connsiteX113" fmla="*/ 3564933 w 10678681"/>
              <a:gd name="connsiteY113" fmla="*/ 1287147 h 1357700"/>
              <a:gd name="connsiteX114" fmla="*/ 3550537 w 10678681"/>
              <a:gd name="connsiteY114" fmla="*/ 1317552 h 1357700"/>
              <a:gd name="connsiteX115" fmla="*/ 3487736 w 10678681"/>
              <a:gd name="connsiteY115" fmla="*/ 1303493 h 1357700"/>
              <a:gd name="connsiteX116" fmla="*/ 3392548 w 10678681"/>
              <a:gd name="connsiteY116" fmla="*/ 1278741 h 1357700"/>
              <a:gd name="connsiteX117" fmla="*/ 3337466 w 10678681"/>
              <a:gd name="connsiteY117" fmla="*/ 1272537 h 1357700"/>
              <a:gd name="connsiteX118" fmla="*/ 3187206 w 10678681"/>
              <a:gd name="connsiteY118" fmla="*/ 1246821 h 1357700"/>
              <a:gd name="connsiteX119" fmla="*/ 3036856 w 10678681"/>
              <a:gd name="connsiteY119" fmla="*/ 1214383 h 1357700"/>
              <a:gd name="connsiteX120" fmla="*/ 2948654 w 10678681"/>
              <a:gd name="connsiteY120" fmla="*/ 1157455 h 1357700"/>
              <a:gd name="connsiteX121" fmla="*/ 2824973 w 10678681"/>
              <a:gd name="connsiteY121" fmla="*/ 1134864 h 1357700"/>
              <a:gd name="connsiteX122" fmla="*/ 2804398 w 10678681"/>
              <a:gd name="connsiteY122" fmla="*/ 1125556 h 1357700"/>
              <a:gd name="connsiteX123" fmla="*/ 2775396 w 10678681"/>
              <a:gd name="connsiteY123" fmla="*/ 1130148 h 1357700"/>
              <a:gd name="connsiteX124" fmla="*/ 2659096 w 10678681"/>
              <a:gd name="connsiteY124" fmla="*/ 1150294 h 1357700"/>
              <a:gd name="connsiteX125" fmla="*/ 2567088 w 10678681"/>
              <a:gd name="connsiteY125" fmla="*/ 1181781 h 1357700"/>
              <a:gd name="connsiteX126" fmla="*/ 2454501 w 10678681"/>
              <a:gd name="connsiteY126" fmla="*/ 1155455 h 1357700"/>
              <a:gd name="connsiteX127" fmla="*/ 2385161 w 10678681"/>
              <a:gd name="connsiteY127" fmla="*/ 1161312 h 1357700"/>
              <a:gd name="connsiteX128" fmla="*/ 2270528 w 10678681"/>
              <a:gd name="connsiteY128" fmla="*/ 1204338 h 1357700"/>
              <a:gd name="connsiteX129" fmla="*/ 2121820 w 10678681"/>
              <a:gd name="connsiteY129" fmla="*/ 1187078 h 1357700"/>
              <a:gd name="connsiteX130" fmla="*/ 2092716 w 10678681"/>
              <a:gd name="connsiteY130" fmla="*/ 1139224 h 1357700"/>
              <a:gd name="connsiteX131" fmla="*/ 2052449 w 10678681"/>
              <a:gd name="connsiteY131" fmla="*/ 1109687 h 1357700"/>
              <a:gd name="connsiteX132" fmla="*/ 2032607 w 10678681"/>
              <a:gd name="connsiteY132" fmla="*/ 1175477 h 1357700"/>
              <a:gd name="connsiteX133" fmla="*/ 1901837 w 10678681"/>
              <a:gd name="connsiteY133" fmla="*/ 1221762 h 1357700"/>
              <a:gd name="connsiteX134" fmla="*/ 1836762 w 10678681"/>
              <a:gd name="connsiteY134" fmla="*/ 1237387 h 1357700"/>
              <a:gd name="connsiteX135" fmla="*/ 1735877 w 10678681"/>
              <a:gd name="connsiteY135" fmla="*/ 1246527 h 1357700"/>
              <a:gd name="connsiteX136" fmla="*/ 1705069 w 10678681"/>
              <a:gd name="connsiteY136" fmla="*/ 1251989 h 1357700"/>
              <a:gd name="connsiteX137" fmla="*/ 1397689 w 10678681"/>
              <a:gd name="connsiteY137" fmla="*/ 1336144 h 1357700"/>
              <a:gd name="connsiteX138" fmla="*/ 1220734 w 10678681"/>
              <a:gd name="connsiteY138" fmla="*/ 1257811 h 1357700"/>
              <a:gd name="connsiteX139" fmla="*/ 1021737 w 10678681"/>
              <a:gd name="connsiteY139" fmla="*/ 1238739 h 1357700"/>
              <a:gd name="connsiteX140" fmla="*/ 959820 w 10678681"/>
              <a:gd name="connsiteY140" fmla="*/ 1275863 h 1357700"/>
              <a:gd name="connsiteX141" fmla="*/ 929137 w 10678681"/>
              <a:gd name="connsiteY141" fmla="*/ 1273957 h 1357700"/>
              <a:gd name="connsiteX142" fmla="*/ 878849 w 10678681"/>
              <a:gd name="connsiteY142" fmla="*/ 1266740 h 1357700"/>
              <a:gd name="connsiteX143" fmla="*/ 800667 w 10678681"/>
              <a:gd name="connsiteY143" fmla="*/ 1282041 h 1357700"/>
              <a:gd name="connsiteX144" fmla="*/ 644906 w 10678681"/>
              <a:gd name="connsiteY144" fmla="*/ 1273685 h 1357700"/>
              <a:gd name="connsiteX145" fmla="*/ 379869 w 10678681"/>
              <a:gd name="connsiteY145" fmla="*/ 1339165 h 1357700"/>
              <a:gd name="connsiteX146" fmla="*/ 137696 w 10678681"/>
              <a:gd name="connsiteY146" fmla="*/ 1319217 h 1357700"/>
              <a:gd name="connsiteX147" fmla="*/ 54250 w 10678681"/>
              <a:gd name="connsiteY147" fmla="*/ 1315838 h 1357700"/>
              <a:gd name="connsiteX148" fmla="*/ 28042 w 10678681"/>
              <a:gd name="connsiteY148" fmla="*/ 1297822 h 1357700"/>
              <a:gd name="connsiteX149" fmla="*/ 0 w 10678681"/>
              <a:gd name="connsiteY149" fmla="*/ 1294612 h 1357700"/>
              <a:gd name="connsiteX150" fmla="*/ 0 w 10678681"/>
              <a:gd name="connsiteY150" fmla="*/ 0 h 1357700"/>
              <a:gd name="connsiteX0" fmla="*/ 0 w 10678681"/>
              <a:gd name="connsiteY0" fmla="*/ 0 h 1357700"/>
              <a:gd name="connsiteX1" fmla="*/ 10678681 w 10678681"/>
              <a:gd name="connsiteY1" fmla="*/ 0 h 1357700"/>
              <a:gd name="connsiteX2" fmla="*/ 10666019 w 10678681"/>
              <a:gd name="connsiteY2" fmla="*/ 7876 h 1357700"/>
              <a:gd name="connsiteX3" fmla="*/ 10632825 w 10678681"/>
              <a:gd name="connsiteY3" fmla="*/ 32153 h 1357700"/>
              <a:gd name="connsiteX4" fmla="*/ 10510605 w 10678681"/>
              <a:gd name="connsiteY4" fmla="*/ 30449 h 1357700"/>
              <a:gd name="connsiteX5" fmla="*/ 10456989 w 10678681"/>
              <a:gd name="connsiteY5" fmla="*/ 979 h 1357700"/>
              <a:gd name="connsiteX6" fmla="*/ 10438642 w 10678681"/>
              <a:gd name="connsiteY6" fmla="*/ 1524 h 1357700"/>
              <a:gd name="connsiteX7" fmla="*/ 10407146 w 10678681"/>
              <a:gd name="connsiteY7" fmla="*/ 43659 h 1357700"/>
              <a:gd name="connsiteX8" fmla="*/ 10357996 w 10678681"/>
              <a:gd name="connsiteY8" fmla="*/ 50836 h 1357700"/>
              <a:gd name="connsiteX9" fmla="*/ 10306667 w 10678681"/>
              <a:gd name="connsiteY9" fmla="*/ 109739 h 1357700"/>
              <a:gd name="connsiteX10" fmla="*/ 10115334 w 10678681"/>
              <a:gd name="connsiteY10" fmla="*/ 155658 h 1357700"/>
              <a:gd name="connsiteX11" fmla="*/ 10068157 w 10678681"/>
              <a:gd name="connsiteY11" fmla="*/ 215673 h 1357700"/>
              <a:gd name="connsiteX12" fmla="*/ 10045431 w 10678681"/>
              <a:gd name="connsiteY12" fmla="*/ 229568 h 1357700"/>
              <a:gd name="connsiteX13" fmla="*/ 10013265 w 10678681"/>
              <a:gd name="connsiteY13" fmla="*/ 284757 h 1357700"/>
              <a:gd name="connsiteX14" fmla="*/ 9862496 w 10678681"/>
              <a:gd name="connsiteY14" fmla="*/ 223033 h 1357700"/>
              <a:gd name="connsiteX15" fmla="*/ 9679638 w 10678681"/>
              <a:gd name="connsiteY15" fmla="*/ 277462 h 1357700"/>
              <a:gd name="connsiteX16" fmla="*/ 9498347 w 10678681"/>
              <a:gd name="connsiteY16" fmla="*/ 244723 h 1357700"/>
              <a:gd name="connsiteX17" fmla="*/ 9399702 w 10678681"/>
              <a:gd name="connsiteY17" fmla="*/ 276316 h 1357700"/>
              <a:gd name="connsiteX18" fmla="*/ 9378439 w 10678681"/>
              <a:gd name="connsiteY18" fmla="*/ 326244 h 1357700"/>
              <a:gd name="connsiteX19" fmla="*/ 9121744 w 10678681"/>
              <a:gd name="connsiteY19" fmla="*/ 365177 h 1357700"/>
              <a:gd name="connsiteX20" fmla="*/ 9061654 w 10678681"/>
              <a:gd name="connsiteY20" fmla="*/ 393730 h 1357700"/>
              <a:gd name="connsiteX21" fmla="*/ 8997577 w 10678681"/>
              <a:gd name="connsiteY21" fmla="*/ 380865 h 1357700"/>
              <a:gd name="connsiteX22" fmla="*/ 8907968 w 10678681"/>
              <a:gd name="connsiteY22" fmla="*/ 447345 h 1357700"/>
              <a:gd name="connsiteX23" fmla="*/ 8764163 w 10678681"/>
              <a:gd name="connsiteY23" fmla="*/ 471000 h 1357700"/>
              <a:gd name="connsiteX24" fmla="*/ 8680155 w 10678681"/>
              <a:gd name="connsiteY24" fmla="*/ 492404 h 1357700"/>
              <a:gd name="connsiteX25" fmla="*/ 8651436 w 10678681"/>
              <a:gd name="connsiteY25" fmla="*/ 511923 h 1357700"/>
              <a:gd name="connsiteX26" fmla="*/ 8609185 w 10678681"/>
              <a:gd name="connsiteY26" fmla="*/ 531525 h 1357700"/>
              <a:gd name="connsiteX27" fmla="*/ 8537091 w 10678681"/>
              <a:gd name="connsiteY27" fmla="*/ 574933 h 1357700"/>
              <a:gd name="connsiteX28" fmla="*/ 8435931 w 10678681"/>
              <a:gd name="connsiteY28" fmla="*/ 617926 h 1357700"/>
              <a:gd name="connsiteX29" fmla="*/ 8348623 w 10678681"/>
              <a:gd name="connsiteY29" fmla="*/ 600607 h 1357700"/>
              <a:gd name="connsiteX30" fmla="*/ 8344233 w 10678681"/>
              <a:gd name="connsiteY30" fmla="*/ 610922 h 1357700"/>
              <a:gd name="connsiteX31" fmla="*/ 8290622 w 10678681"/>
              <a:gd name="connsiteY31" fmla="*/ 622687 h 1357700"/>
              <a:gd name="connsiteX32" fmla="*/ 8086698 w 10678681"/>
              <a:gd name="connsiteY32" fmla="*/ 605185 h 1357700"/>
              <a:gd name="connsiteX33" fmla="*/ 7982378 w 10678681"/>
              <a:gd name="connsiteY33" fmla="*/ 629799 h 1357700"/>
              <a:gd name="connsiteX34" fmla="*/ 7947952 w 10678681"/>
              <a:gd name="connsiteY34" fmla="*/ 648003 h 1357700"/>
              <a:gd name="connsiteX35" fmla="*/ 7890112 w 10678681"/>
              <a:gd name="connsiteY35" fmla="*/ 677915 h 1357700"/>
              <a:gd name="connsiteX36" fmla="*/ 7853284 w 10678681"/>
              <a:gd name="connsiteY36" fmla="*/ 723588 h 1357700"/>
              <a:gd name="connsiteX37" fmla="*/ 7802383 w 10678681"/>
              <a:gd name="connsiteY37" fmla="*/ 739359 h 1357700"/>
              <a:gd name="connsiteX38" fmla="*/ 7782280 w 10678681"/>
              <a:gd name="connsiteY38" fmla="*/ 712868 h 1357700"/>
              <a:gd name="connsiteX39" fmla="*/ 7730518 w 10678681"/>
              <a:gd name="connsiteY39" fmla="*/ 739526 h 1357700"/>
              <a:gd name="connsiteX40" fmla="*/ 7652907 w 10678681"/>
              <a:gd name="connsiteY40" fmla="*/ 783273 h 1357700"/>
              <a:gd name="connsiteX41" fmla="*/ 7606008 w 10678681"/>
              <a:gd name="connsiteY41" fmla="*/ 800717 h 1357700"/>
              <a:gd name="connsiteX42" fmla="*/ 7480223 w 10678681"/>
              <a:gd name="connsiteY42" fmla="*/ 856821 h 1357700"/>
              <a:gd name="connsiteX43" fmla="*/ 7356005 w 10678681"/>
              <a:gd name="connsiteY43" fmla="*/ 919462 h 1357700"/>
              <a:gd name="connsiteX44" fmla="*/ 7305396 w 10678681"/>
              <a:gd name="connsiteY44" fmla="*/ 986228 h 1357700"/>
              <a:gd name="connsiteX45" fmla="*/ 7298314 w 10678681"/>
              <a:gd name="connsiteY45" fmla="*/ 989899 h 1357700"/>
              <a:gd name="connsiteX46" fmla="*/ 7277477 w 10678681"/>
              <a:gd name="connsiteY46" fmla="*/ 990571 h 1357700"/>
              <a:gd name="connsiteX47" fmla="*/ 7269396 w 10678681"/>
              <a:gd name="connsiteY47" fmla="*/ 989282 h 1357700"/>
              <a:gd name="connsiteX48" fmla="*/ 7258094 w 10678681"/>
              <a:gd name="connsiteY48" fmla="*/ 990679 h 1357700"/>
              <a:gd name="connsiteX49" fmla="*/ 7257893 w 10678681"/>
              <a:gd name="connsiteY49" fmla="*/ 991204 h 1357700"/>
              <a:gd name="connsiteX50" fmla="*/ 7247153 w 10678681"/>
              <a:gd name="connsiteY50" fmla="*/ 991550 h 1357700"/>
              <a:gd name="connsiteX51" fmla="*/ 7193612 w 10678681"/>
              <a:gd name="connsiteY51" fmla="*/ 987042 h 1357700"/>
              <a:gd name="connsiteX52" fmla="*/ 7132632 w 10678681"/>
              <a:gd name="connsiteY52" fmla="*/ 1042036 h 1357700"/>
              <a:gd name="connsiteX53" fmla="*/ 7105610 w 10678681"/>
              <a:gd name="connsiteY53" fmla="*/ 1053537 h 1357700"/>
              <a:gd name="connsiteX54" fmla="*/ 7091599 w 10678681"/>
              <a:gd name="connsiteY54" fmla="*/ 1062302 h 1357700"/>
              <a:gd name="connsiteX55" fmla="*/ 7090998 w 10678681"/>
              <a:gd name="connsiteY55" fmla="*/ 1064540 h 1357700"/>
              <a:gd name="connsiteX56" fmla="*/ 7039634 w 10678681"/>
              <a:gd name="connsiteY56" fmla="*/ 1059971 h 1357700"/>
              <a:gd name="connsiteX57" fmla="*/ 7033445 w 10678681"/>
              <a:gd name="connsiteY57" fmla="*/ 1063314 h 1357700"/>
              <a:gd name="connsiteX58" fmla="*/ 6999157 w 10678681"/>
              <a:gd name="connsiteY58" fmla="*/ 1055282 h 1357700"/>
              <a:gd name="connsiteX59" fmla="*/ 6981874 w 10678681"/>
              <a:gd name="connsiteY59" fmla="*/ 1053827 h 1357700"/>
              <a:gd name="connsiteX60" fmla="*/ 6976102 w 10678681"/>
              <a:gd name="connsiteY60" fmla="*/ 1047854 h 1357700"/>
              <a:gd name="connsiteX61" fmla="*/ 6951040 w 10678681"/>
              <a:gd name="connsiteY61" fmla="*/ 1048531 h 1357700"/>
              <a:gd name="connsiteX62" fmla="*/ 6948497 w 10678681"/>
              <a:gd name="connsiteY62" fmla="*/ 1050706 h 1357700"/>
              <a:gd name="connsiteX63" fmla="*/ 6926582 w 10678681"/>
              <a:gd name="connsiteY63" fmla="*/ 1043462 h 1357700"/>
              <a:gd name="connsiteX64" fmla="*/ 6833743 w 10678681"/>
              <a:gd name="connsiteY64" fmla="*/ 1027960 h 1357700"/>
              <a:gd name="connsiteX65" fmla="*/ 6698313 w 10678681"/>
              <a:gd name="connsiteY65" fmla="*/ 1063249 h 1357700"/>
              <a:gd name="connsiteX66" fmla="*/ 6505317 w 10678681"/>
              <a:gd name="connsiteY66" fmla="*/ 1011686 h 1357700"/>
              <a:gd name="connsiteX67" fmla="*/ 6392549 w 10678681"/>
              <a:gd name="connsiteY67" fmla="*/ 1032948 h 1357700"/>
              <a:gd name="connsiteX68" fmla="*/ 6361470 w 10678681"/>
              <a:gd name="connsiteY68" fmla="*/ 1080572 h 1357700"/>
              <a:gd name="connsiteX69" fmla="*/ 6074811 w 10678681"/>
              <a:gd name="connsiteY69" fmla="*/ 1092701 h 1357700"/>
              <a:gd name="connsiteX70" fmla="*/ 6004655 w 10678681"/>
              <a:gd name="connsiteY70" fmla="*/ 1114946 h 1357700"/>
              <a:gd name="connsiteX71" fmla="*/ 5936643 w 10678681"/>
              <a:gd name="connsiteY71" fmla="*/ 1095428 h 1357700"/>
              <a:gd name="connsiteX72" fmla="*/ 5912484 w 10678681"/>
              <a:gd name="connsiteY72" fmla="*/ 1112624 h 1357700"/>
              <a:gd name="connsiteX73" fmla="*/ 5908387 w 10678681"/>
              <a:gd name="connsiteY73" fmla="*/ 1116018 h 1357700"/>
              <a:gd name="connsiteX74" fmla="*/ 5890495 w 10678681"/>
              <a:gd name="connsiteY74" fmla="*/ 1120268 h 1357700"/>
              <a:gd name="connsiteX75" fmla="*/ 5887318 w 10678681"/>
              <a:gd name="connsiteY75" fmla="*/ 1133134 h 1357700"/>
              <a:gd name="connsiteX76" fmla="*/ 5861726 w 10678681"/>
              <a:gd name="connsiteY76" fmla="*/ 1147891 h 1357700"/>
              <a:gd name="connsiteX77" fmla="*/ 5828273 w 10678681"/>
              <a:gd name="connsiteY77" fmla="*/ 1152456 h 1357700"/>
              <a:gd name="connsiteX78" fmla="*/ 5667391 w 10678681"/>
              <a:gd name="connsiteY78" fmla="*/ 1161093 h 1357700"/>
              <a:gd name="connsiteX79" fmla="*/ 5572219 w 10678681"/>
              <a:gd name="connsiteY79" fmla="*/ 1173708 h 1357700"/>
              <a:gd name="connsiteX80" fmla="*/ 5537768 w 10678681"/>
              <a:gd name="connsiteY80" fmla="*/ 1190202 h 1357700"/>
              <a:gd name="connsiteX81" fmla="*/ 5488513 w 10678681"/>
              <a:gd name="connsiteY81" fmla="*/ 1205367 h 1357700"/>
              <a:gd name="connsiteX82" fmla="*/ 5402905 w 10678681"/>
              <a:gd name="connsiteY82" fmla="*/ 1241191 h 1357700"/>
              <a:gd name="connsiteX83" fmla="*/ 5285593 w 10678681"/>
              <a:gd name="connsiteY83" fmla="*/ 1273569 h 1357700"/>
              <a:gd name="connsiteX84" fmla="*/ 5192893 w 10678681"/>
              <a:gd name="connsiteY84" fmla="*/ 1247188 h 1357700"/>
              <a:gd name="connsiteX85" fmla="*/ 5186475 w 10678681"/>
              <a:gd name="connsiteY85" fmla="*/ 1257028 h 1357700"/>
              <a:gd name="connsiteX86" fmla="*/ 5126038 w 10678681"/>
              <a:gd name="connsiteY86" fmla="*/ 1263189 h 1357700"/>
              <a:gd name="connsiteX87" fmla="*/ 4905913 w 10678681"/>
              <a:gd name="connsiteY87" fmla="*/ 1224477 h 1357700"/>
              <a:gd name="connsiteX88" fmla="*/ 4788036 w 10678681"/>
              <a:gd name="connsiteY88" fmla="*/ 1238182 h 1357700"/>
              <a:gd name="connsiteX89" fmla="*/ 4747555 w 10678681"/>
              <a:gd name="connsiteY89" fmla="*/ 1252768 h 1357700"/>
              <a:gd name="connsiteX90" fmla="*/ 4679644 w 10678681"/>
              <a:gd name="connsiteY90" fmla="*/ 1276603 h 1357700"/>
              <a:gd name="connsiteX91" fmla="*/ 4632222 w 10678681"/>
              <a:gd name="connsiteY91" fmla="*/ 1318360 h 1357700"/>
              <a:gd name="connsiteX92" fmla="*/ 4617358 w 10678681"/>
              <a:gd name="connsiteY92" fmla="*/ 1327690 h 1357700"/>
              <a:gd name="connsiteX93" fmla="*/ 4589102 w 10678681"/>
              <a:gd name="connsiteY93" fmla="*/ 1321223 h 1357700"/>
              <a:gd name="connsiteX94" fmla="*/ 4578184 w 10678681"/>
              <a:gd name="connsiteY94" fmla="*/ 1326745 h 1357700"/>
              <a:gd name="connsiteX95" fmla="*/ 4574270 w 10678681"/>
              <a:gd name="connsiteY95" fmla="*/ 1325878 h 1357700"/>
              <a:gd name="connsiteX96" fmla="*/ 4564919 w 10678681"/>
              <a:gd name="connsiteY96" fmla="*/ 1325507 h 1357700"/>
              <a:gd name="connsiteX97" fmla="*/ 4566586 w 10678681"/>
              <a:gd name="connsiteY97" fmla="*/ 1316963 h 1357700"/>
              <a:gd name="connsiteX98" fmla="*/ 4556303 w 10678681"/>
              <a:gd name="connsiteY98" fmla="*/ 1300262 h 1357700"/>
              <a:gd name="connsiteX99" fmla="*/ 4502358 w 10678681"/>
              <a:gd name="connsiteY99" fmla="*/ 1302558 h 1357700"/>
              <a:gd name="connsiteX100" fmla="*/ 4498919 w 10678681"/>
              <a:gd name="connsiteY100" fmla="*/ 1312115 h 1357700"/>
              <a:gd name="connsiteX101" fmla="*/ 4492075 w 10678681"/>
              <a:gd name="connsiteY101" fmla="*/ 1313357 h 1357700"/>
              <a:gd name="connsiteX102" fmla="*/ 4487466 w 10678681"/>
              <a:gd name="connsiteY102" fmla="*/ 1304102 h 1357700"/>
              <a:gd name="connsiteX103" fmla="*/ 4398292 w 10678681"/>
              <a:gd name="connsiteY103" fmla="*/ 1278410 h 1357700"/>
              <a:gd name="connsiteX104" fmla="*/ 4278026 w 10678681"/>
              <a:gd name="connsiteY104" fmla="*/ 1259803 h 1357700"/>
              <a:gd name="connsiteX105" fmla="*/ 4188995 w 10678681"/>
              <a:gd name="connsiteY105" fmla="*/ 1296718 h 1357700"/>
              <a:gd name="connsiteX106" fmla="*/ 4181483 w 10678681"/>
              <a:gd name="connsiteY106" fmla="*/ 1287686 h 1357700"/>
              <a:gd name="connsiteX107" fmla="*/ 4120739 w 10678681"/>
              <a:gd name="connsiteY107" fmla="*/ 1288549 h 1357700"/>
              <a:gd name="connsiteX108" fmla="*/ 3906561 w 10678681"/>
              <a:gd name="connsiteY108" fmla="*/ 1352435 h 1357700"/>
              <a:gd name="connsiteX109" fmla="*/ 3787890 w 10678681"/>
              <a:gd name="connsiteY109" fmla="*/ 1352442 h 1357700"/>
              <a:gd name="connsiteX110" fmla="*/ 3745993 w 10678681"/>
              <a:gd name="connsiteY110" fmla="*/ 1342630 h 1357700"/>
              <a:gd name="connsiteX111" fmla="*/ 3675785 w 10678681"/>
              <a:gd name="connsiteY111" fmla="*/ 1326802 h 1357700"/>
              <a:gd name="connsiteX112" fmla="*/ 3623856 w 10678681"/>
              <a:gd name="connsiteY112" fmla="*/ 1290804 h 1357700"/>
              <a:gd name="connsiteX113" fmla="*/ 3564933 w 10678681"/>
              <a:gd name="connsiteY113" fmla="*/ 1287147 h 1357700"/>
              <a:gd name="connsiteX114" fmla="*/ 3550537 w 10678681"/>
              <a:gd name="connsiteY114" fmla="*/ 1317552 h 1357700"/>
              <a:gd name="connsiteX115" fmla="*/ 3487736 w 10678681"/>
              <a:gd name="connsiteY115" fmla="*/ 1303493 h 1357700"/>
              <a:gd name="connsiteX116" fmla="*/ 3392548 w 10678681"/>
              <a:gd name="connsiteY116" fmla="*/ 1278741 h 1357700"/>
              <a:gd name="connsiteX117" fmla="*/ 3337466 w 10678681"/>
              <a:gd name="connsiteY117" fmla="*/ 1272537 h 1357700"/>
              <a:gd name="connsiteX118" fmla="*/ 3187206 w 10678681"/>
              <a:gd name="connsiteY118" fmla="*/ 1246821 h 1357700"/>
              <a:gd name="connsiteX119" fmla="*/ 3036856 w 10678681"/>
              <a:gd name="connsiteY119" fmla="*/ 1214383 h 1357700"/>
              <a:gd name="connsiteX120" fmla="*/ 2948654 w 10678681"/>
              <a:gd name="connsiteY120" fmla="*/ 1157455 h 1357700"/>
              <a:gd name="connsiteX121" fmla="*/ 2824973 w 10678681"/>
              <a:gd name="connsiteY121" fmla="*/ 1134864 h 1357700"/>
              <a:gd name="connsiteX122" fmla="*/ 2804398 w 10678681"/>
              <a:gd name="connsiteY122" fmla="*/ 1125556 h 1357700"/>
              <a:gd name="connsiteX123" fmla="*/ 2775396 w 10678681"/>
              <a:gd name="connsiteY123" fmla="*/ 1130148 h 1357700"/>
              <a:gd name="connsiteX124" fmla="*/ 2659096 w 10678681"/>
              <a:gd name="connsiteY124" fmla="*/ 1150294 h 1357700"/>
              <a:gd name="connsiteX125" fmla="*/ 2567088 w 10678681"/>
              <a:gd name="connsiteY125" fmla="*/ 1181781 h 1357700"/>
              <a:gd name="connsiteX126" fmla="*/ 2454501 w 10678681"/>
              <a:gd name="connsiteY126" fmla="*/ 1155455 h 1357700"/>
              <a:gd name="connsiteX127" fmla="*/ 2385161 w 10678681"/>
              <a:gd name="connsiteY127" fmla="*/ 1161312 h 1357700"/>
              <a:gd name="connsiteX128" fmla="*/ 2270528 w 10678681"/>
              <a:gd name="connsiteY128" fmla="*/ 1204338 h 1357700"/>
              <a:gd name="connsiteX129" fmla="*/ 2121820 w 10678681"/>
              <a:gd name="connsiteY129" fmla="*/ 1187078 h 1357700"/>
              <a:gd name="connsiteX130" fmla="*/ 2092716 w 10678681"/>
              <a:gd name="connsiteY130" fmla="*/ 1139224 h 1357700"/>
              <a:gd name="connsiteX131" fmla="*/ 2052449 w 10678681"/>
              <a:gd name="connsiteY131" fmla="*/ 1109687 h 1357700"/>
              <a:gd name="connsiteX132" fmla="*/ 2032607 w 10678681"/>
              <a:gd name="connsiteY132" fmla="*/ 1175477 h 1357700"/>
              <a:gd name="connsiteX133" fmla="*/ 1901837 w 10678681"/>
              <a:gd name="connsiteY133" fmla="*/ 1221762 h 1357700"/>
              <a:gd name="connsiteX134" fmla="*/ 1836762 w 10678681"/>
              <a:gd name="connsiteY134" fmla="*/ 1237387 h 1357700"/>
              <a:gd name="connsiteX135" fmla="*/ 1735877 w 10678681"/>
              <a:gd name="connsiteY135" fmla="*/ 1246527 h 1357700"/>
              <a:gd name="connsiteX136" fmla="*/ 1705069 w 10678681"/>
              <a:gd name="connsiteY136" fmla="*/ 1251989 h 1357700"/>
              <a:gd name="connsiteX137" fmla="*/ 1397689 w 10678681"/>
              <a:gd name="connsiteY137" fmla="*/ 1336144 h 1357700"/>
              <a:gd name="connsiteX138" fmla="*/ 1220734 w 10678681"/>
              <a:gd name="connsiteY138" fmla="*/ 1257811 h 1357700"/>
              <a:gd name="connsiteX139" fmla="*/ 1021737 w 10678681"/>
              <a:gd name="connsiteY139" fmla="*/ 1238739 h 1357700"/>
              <a:gd name="connsiteX140" fmla="*/ 959820 w 10678681"/>
              <a:gd name="connsiteY140" fmla="*/ 1275863 h 1357700"/>
              <a:gd name="connsiteX141" fmla="*/ 929137 w 10678681"/>
              <a:gd name="connsiteY141" fmla="*/ 1273957 h 1357700"/>
              <a:gd name="connsiteX142" fmla="*/ 878849 w 10678681"/>
              <a:gd name="connsiteY142" fmla="*/ 1266740 h 1357700"/>
              <a:gd name="connsiteX143" fmla="*/ 800667 w 10678681"/>
              <a:gd name="connsiteY143" fmla="*/ 1282041 h 1357700"/>
              <a:gd name="connsiteX144" fmla="*/ 644906 w 10678681"/>
              <a:gd name="connsiteY144" fmla="*/ 1273685 h 1357700"/>
              <a:gd name="connsiteX145" fmla="*/ 379869 w 10678681"/>
              <a:gd name="connsiteY145" fmla="*/ 1339165 h 1357700"/>
              <a:gd name="connsiteX146" fmla="*/ 137696 w 10678681"/>
              <a:gd name="connsiteY146" fmla="*/ 1319217 h 1357700"/>
              <a:gd name="connsiteX147" fmla="*/ 54250 w 10678681"/>
              <a:gd name="connsiteY147" fmla="*/ 1315838 h 1357700"/>
              <a:gd name="connsiteX148" fmla="*/ 28042 w 10678681"/>
              <a:gd name="connsiteY148" fmla="*/ 1297822 h 1357700"/>
              <a:gd name="connsiteX149" fmla="*/ 0 w 10678681"/>
              <a:gd name="connsiteY149" fmla="*/ 1294612 h 1357700"/>
              <a:gd name="connsiteX150" fmla="*/ 0 w 10678681"/>
              <a:gd name="connsiteY150" fmla="*/ 0 h 1357700"/>
              <a:gd name="connsiteX0" fmla="*/ 0 w 10678681"/>
              <a:gd name="connsiteY0" fmla="*/ 0 h 1357700"/>
              <a:gd name="connsiteX1" fmla="*/ 10678681 w 10678681"/>
              <a:gd name="connsiteY1" fmla="*/ 0 h 1357700"/>
              <a:gd name="connsiteX2" fmla="*/ 10666019 w 10678681"/>
              <a:gd name="connsiteY2" fmla="*/ 7876 h 1357700"/>
              <a:gd name="connsiteX3" fmla="*/ 10632825 w 10678681"/>
              <a:gd name="connsiteY3" fmla="*/ 32153 h 1357700"/>
              <a:gd name="connsiteX4" fmla="*/ 10510605 w 10678681"/>
              <a:gd name="connsiteY4" fmla="*/ 30449 h 1357700"/>
              <a:gd name="connsiteX5" fmla="*/ 10456989 w 10678681"/>
              <a:gd name="connsiteY5" fmla="*/ 979 h 1357700"/>
              <a:gd name="connsiteX6" fmla="*/ 10438642 w 10678681"/>
              <a:gd name="connsiteY6" fmla="*/ 1524 h 1357700"/>
              <a:gd name="connsiteX7" fmla="*/ 10407146 w 10678681"/>
              <a:gd name="connsiteY7" fmla="*/ 43659 h 1357700"/>
              <a:gd name="connsiteX8" fmla="*/ 10357996 w 10678681"/>
              <a:gd name="connsiteY8" fmla="*/ 50836 h 1357700"/>
              <a:gd name="connsiteX9" fmla="*/ 10306667 w 10678681"/>
              <a:gd name="connsiteY9" fmla="*/ 109739 h 1357700"/>
              <a:gd name="connsiteX10" fmla="*/ 10115334 w 10678681"/>
              <a:gd name="connsiteY10" fmla="*/ 155658 h 1357700"/>
              <a:gd name="connsiteX11" fmla="*/ 10068157 w 10678681"/>
              <a:gd name="connsiteY11" fmla="*/ 215673 h 1357700"/>
              <a:gd name="connsiteX12" fmla="*/ 10045431 w 10678681"/>
              <a:gd name="connsiteY12" fmla="*/ 229568 h 1357700"/>
              <a:gd name="connsiteX13" fmla="*/ 10013265 w 10678681"/>
              <a:gd name="connsiteY13" fmla="*/ 284757 h 1357700"/>
              <a:gd name="connsiteX14" fmla="*/ 9862496 w 10678681"/>
              <a:gd name="connsiteY14" fmla="*/ 223033 h 1357700"/>
              <a:gd name="connsiteX15" fmla="*/ 9679638 w 10678681"/>
              <a:gd name="connsiteY15" fmla="*/ 277462 h 1357700"/>
              <a:gd name="connsiteX16" fmla="*/ 9498347 w 10678681"/>
              <a:gd name="connsiteY16" fmla="*/ 244723 h 1357700"/>
              <a:gd name="connsiteX17" fmla="*/ 9399702 w 10678681"/>
              <a:gd name="connsiteY17" fmla="*/ 276316 h 1357700"/>
              <a:gd name="connsiteX18" fmla="*/ 9378439 w 10678681"/>
              <a:gd name="connsiteY18" fmla="*/ 326244 h 1357700"/>
              <a:gd name="connsiteX19" fmla="*/ 9121744 w 10678681"/>
              <a:gd name="connsiteY19" fmla="*/ 365177 h 1357700"/>
              <a:gd name="connsiteX20" fmla="*/ 9061654 w 10678681"/>
              <a:gd name="connsiteY20" fmla="*/ 393730 h 1357700"/>
              <a:gd name="connsiteX21" fmla="*/ 8997577 w 10678681"/>
              <a:gd name="connsiteY21" fmla="*/ 380865 h 1357700"/>
              <a:gd name="connsiteX22" fmla="*/ 8907968 w 10678681"/>
              <a:gd name="connsiteY22" fmla="*/ 447345 h 1357700"/>
              <a:gd name="connsiteX23" fmla="*/ 8764163 w 10678681"/>
              <a:gd name="connsiteY23" fmla="*/ 471000 h 1357700"/>
              <a:gd name="connsiteX24" fmla="*/ 8680155 w 10678681"/>
              <a:gd name="connsiteY24" fmla="*/ 492404 h 1357700"/>
              <a:gd name="connsiteX25" fmla="*/ 8651436 w 10678681"/>
              <a:gd name="connsiteY25" fmla="*/ 511923 h 1357700"/>
              <a:gd name="connsiteX26" fmla="*/ 8609185 w 10678681"/>
              <a:gd name="connsiteY26" fmla="*/ 531525 h 1357700"/>
              <a:gd name="connsiteX27" fmla="*/ 8537091 w 10678681"/>
              <a:gd name="connsiteY27" fmla="*/ 574933 h 1357700"/>
              <a:gd name="connsiteX28" fmla="*/ 8435931 w 10678681"/>
              <a:gd name="connsiteY28" fmla="*/ 617926 h 1357700"/>
              <a:gd name="connsiteX29" fmla="*/ 8348623 w 10678681"/>
              <a:gd name="connsiteY29" fmla="*/ 600607 h 1357700"/>
              <a:gd name="connsiteX30" fmla="*/ 8344233 w 10678681"/>
              <a:gd name="connsiteY30" fmla="*/ 610922 h 1357700"/>
              <a:gd name="connsiteX31" fmla="*/ 8290622 w 10678681"/>
              <a:gd name="connsiteY31" fmla="*/ 622687 h 1357700"/>
              <a:gd name="connsiteX32" fmla="*/ 8086698 w 10678681"/>
              <a:gd name="connsiteY32" fmla="*/ 605185 h 1357700"/>
              <a:gd name="connsiteX33" fmla="*/ 7982378 w 10678681"/>
              <a:gd name="connsiteY33" fmla="*/ 629799 h 1357700"/>
              <a:gd name="connsiteX34" fmla="*/ 7947952 w 10678681"/>
              <a:gd name="connsiteY34" fmla="*/ 648003 h 1357700"/>
              <a:gd name="connsiteX35" fmla="*/ 7890112 w 10678681"/>
              <a:gd name="connsiteY35" fmla="*/ 677915 h 1357700"/>
              <a:gd name="connsiteX36" fmla="*/ 7853284 w 10678681"/>
              <a:gd name="connsiteY36" fmla="*/ 723588 h 1357700"/>
              <a:gd name="connsiteX37" fmla="*/ 7802383 w 10678681"/>
              <a:gd name="connsiteY37" fmla="*/ 739359 h 1357700"/>
              <a:gd name="connsiteX38" fmla="*/ 7782280 w 10678681"/>
              <a:gd name="connsiteY38" fmla="*/ 712868 h 1357700"/>
              <a:gd name="connsiteX39" fmla="*/ 7730518 w 10678681"/>
              <a:gd name="connsiteY39" fmla="*/ 739526 h 1357700"/>
              <a:gd name="connsiteX40" fmla="*/ 7652907 w 10678681"/>
              <a:gd name="connsiteY40" fmla="*/ 783273 h 1357700"/>
              <a:gd name="connsiteX41" fmla="*/ 7606008 w 10678681"/>
              <a:gd name="connsiteY41" fmla="*/ 800717 h 1357700"/>
              <a:gd name="connsiteX42" fmla="*/ 7480223 w 10678681"/>
              <a:gd name="connsiteY42" fmla="*/ 856821 h 1357700"/>
              <a:gd name="connsiteX43" fmla="*/ 7356005 w 10678681"/>
              <a:gd name="connsiteY43" fmla="*/ 919462 h 1357700"/>
              <a:gd name="connsiteX44" fmla="*/ 7305396 w 10678681"/>
              <a:gd name="connsiteY44" fmla="*/ 986228 h 1357700"/>
              <a:gd name="connsiteX45" fmla="*/ 7298314 w 10678681"/>
              <a:gd name="connsiteY45" fmla="*/ 989899 h 1357700"/>
              <a:gd name="connsiteX46" fmla="*/ 7277477 w 10678681"/>
              <a:gd name="connsiteY46" fmla="*/ 990571 h 1357700"/>
              <a:gd name="connsiteX47" fmla="*/ 7269396 w 10678681"/>
              <a:gd name="connsiteY47" fmla="*/ 989282 h 1357700"/>
              <a:gd name="connsiteX48" fmla="*/ 7258094 w 10678681"/>
              <a:gd name="connsiteY48" fmla="*/ 990679 h 1357700"/>
              <a:gd name="connsiteX49" fmla="*/ 7257893 w 10678681"/>
              <a:gd name="connsiteY49" fmla="*/ 991204 h 1357700"/>
              <a:gd name="connsiteX50" fmla="*/ 7247153 w 10678681"/>
              <a:gd name="connsiteY50" fmla="*/ 991550 h 1357700"/>
              <a:gd name="connsiteX51" fmla="*/ 7193612 w 10678681"/>
              <a:gd name="connsiteY51" fmla="*/ 987042 h 1357700"/>
              <a:gd name="connsiteX52" fmla="*/ 7132632 w 10678681"/>
              <a:gd name="connsiteY52" fmla="*/ 1042036 h 1357700"/>
              <a:gd name="connsiteX53" fmla="*/ 7105610 w 10678681"/>
              <a:gd name="connsiteY53" fmla="*/ 1053537 h 1357700"/>
              <a:gd name="connsiteX54" fmla="*/ 7091599 w 10678681"/>
              <a:gd name="connsiteY54" fmla="*/ 1062302 h 1357700"/>
              <a:gd name="connsiteX55" fmla="*/ 7090998 w 10678681"/>
              <a:gd name="connsiteY55" fmla="*/ 1064540 h 1357700"/>
              <a:gd name="connsiteX56" fmla="*/ 7039634 w 10678681"/>
              <a:gd name="connsiteY56" fmla="*/ 1059971 h 1357700"/>
              <a:gd name="connsiteX57" fmla="*/ 7033445 w 10678681"/>
              <a:gd name="connsiteY57" fmla="*/ 1063314 h 1357700"/>
              <a:gd name="connsiteX58" fmla="*/ 6999157 w 10678681"/>
              <a:gd name="connsiteY58" fmla="*/ 1055282 h 1357700"/>
              <a:gd name="connsiteX59" fmla="*/ 6981874 w 10678681"/>
              <a:gd name="connsiteY59" fmla="*/ 1053827 h 1357700"/>
              <a:gd name="connsiteX60" fmla="*/ 6976102 w 10678681"/>
              <a:gd name="connsiteY60" fmla="*/ 1047854 h 1357700"/>
              <a:gd name="connsiteX61" fmla="*/ 6951040 w 10678681"/>
              <a:gd name="connsiteY61" fmla="*/ 1048531 h 1357700"/>
              <a:gd name="connsiteX62" fmla="*/ 6948497 w 10678681"/>
              <a:gd name="connsiteY62" fmla="*/ 1050706 h 1357700"/>
              <a:gd name="connsiteX63" fmla="*/ 6926582 w 10678681"/>
              <a:gd name="connsiteY63" fmla="*/ 1043462 h 1357700"/>
              <a:gd name="connsiteX64" fmla="*/ 6833743 w 10678681"/>
              <a:gd name="connsiteY64" fmla="*/ 1027960 h 1357700"/>
              <a:gd name="connsiteX65" fmla="*/ 6698313 w 10678681"/>
              <a:gd name="connsiteY65" fmla="*/ 1063249 h 1357700"/>
              <a:gd name="connsiteX66" fmla="*/ 6550218 w 10678681"/>
              <a:gd name="connsiteY66" fmla="*/ 1026825 h 1357700"/>
              <a:gd name="connsiteX67" fmla="*/ 6392549 w 10678681"/>
              <a:gd name="connsiteY67" fmla="*/ 1032948 h 1357700"/>
              <a:gd name="connsiteX68" fmla="*/ 6361470 w 10678681"/>
              <a:gd name="connsiteY68" fmla="*/ 1080572 h 1357700"/>
              <a:gd name="connsiteX69" fmla="*/ 6074811 w 10678681"/>
              <a:gd name="connsiteY69" fmla="*/ 1092701 h 1357700"/>
              <a:gd name="connsiteX70" fmla="*/ 6004655 w 10678681"/>
              <a:gd name="connsiteY70" fmla="*/ 1114946 h 1357700"/>
              <a:gd name="connsiteX71" fmla="*/ 5936643 w 10678681"/>
              <a:gd name="connsiteY71" fmla="*/ 1095428 h 1357700"/>
              <a:gd name="connsiteX72" fmla="*/ 5912484 w 10678681"/>
              <a:gd name="connsiteY72" fmla="*/ 1112624 h 1357700"/>
              <a:gd name="connsiteX73" fmla="*/ 5908387 w 10678681"/>
              <a:gd name="connsiteY73" fmla="*/ 1116018 h 1357700"/>
              <a:gd name="connsiteX74" fmla="*/ 5890495 w 10678681"/>
              <a:gd name="connsiteY74" fmla="*/ 1120268 h 1357700"/>
              <a:gd name="connsiteX75" fmla="*/ 5887318 w 10678681"/>
              <a:gd name="connsiteY75" fmla="*/ 1133134 h 1357700"/>
              <a:gd name="connsiteX76" fmla="*/ 5861726 w 10678681"/>
              <a:gd name="connsiteY76" fmla="*/ 1147891 h 1357700"/>
              <a:gd name="connsiteX77" fmla="*/ 5828273 w 10678681"/>
              <a:gd name="connsiteY77" fmla="*/ 1152456 h 1357700"/>
              <a:gd name="connsiteX78" fmla="*/ 5667391 w 10678681"/>
              <a:gd name="connsiteY78" fmla="*/ 1161093 h 1357700"/>
              <a:gd name="connsiteX79" fmla="*/ 5572219 w 10678681"/>
              <a:gd name="connsiteY79" fmla="*/ 1173708 h 1357700"/>
              <a:gd name="connsiteX80" fmla="*/ 5537768 w 10678681"/>
              <a:gd name="connsiteY80" fmla="*/ 1190202 h 1357700"/>
              <a:gd name="connsiteX81" fmla="*/ 5488513 w 10678681"/>
              <a:gd name="connsiteY81" fmla="*/ 1205367 h 1357700"/>
              <a:gd name="connsiteX82" fmla="*/ 5402905 w 10678681"/>
              <a:gd name="connsiteY82" fmla="*/ 1241191 h 1357700"/>
              <a:gd name="connsiteX83" fmla="*/ 5285593 w 10678681"/>
              <a:gd name="connsiteY83" fmla="*/ 1273569 h 1357700"/>
              <a:gd name="connsiteX84" fmla="*/ 5192893 w 10678681"/>
              <a:gd name="connsiteY84" fmla="*/ 1247188 h 1357700"/>
              <a:gd name="connsiteX85" fmla="*/ 5186475 w 10678681"/>
              <a:gd name="connsiteY85" fmla="*/ 1257028 h 1357700"/>
              <a:gd name="connsiteX86" fmla="*/ 5126038 w 10678681"/>
              <a:gd name="connsiteY86" fmla="*/ 1263189 h 1357700"/>
              <a:gd name="connsiteX87" fmla="*/ 4905913 w 10678681"/>
              <a:gd name="connsiteY87" fmla="*/ 1224477 h 1357700"/>
              <a:gd name="connsiteX88" fmla="*/ 4788036 w 10678681"/>
              <a:gd name="connsiteY88" fmla="*/ 1238182 h 1357700"/>
              <a:gd name="connsiteX89" fmla="*/ 4747555 w 10678681"/>
              <a:gd name="connsiteY89" fmla="*/ 1252768 h 1357700"/>
              <a:gd name="connsiteX90" fmla="*/ 4679644 w 10678681"/>
              <a:gd name="connsiteY90" fmla="*/ 1276603 h 1357700"/>
              <a:gd name="connsiteX91" fmla="*/ 4632222 w 10678681"/>
              <a:gd name="connsiteY91" fmla="*/ 1318360 h 1357700"/>
              <a:gd name="connsiteX92" fmla="*/ 4617358 w 10678681"/>
              <a:gd name="connsiteY92" fmla="*/ 1327690 h 1357700"/>
              <a:gd name="connsiteX93" fmla="*/ 4589102 w 10678681"/>
              <a:gd name="connsiteY93" fmla="*/ 1321223 h 1357700"/>
              <a:gd name="connsiteX94" fmla="*/ 4578184 w 10678681"/>
              <a:gd name="connsiteY94" fmla="*/ 1326745 h 1357700"/>
              <a:gd name="connsiteX95" fmla="*/ 4574270 w 10678681"/>
              <a:gd name="connsiteY95" fmla="*/ 1325878 h 1357700"/>
              <a:gd name="connsiteX96" fmla="*/ 4564919 w 10678681"/>
              <a:gd name="connsiteY96" fmla="*/ 1325507 h 1357700"/>
              <a:gd name="connsiteX97" fmla="*/ 4566586 w 10678681"/>
              <a:gd name="connsiteY97" fmla="*/ 1316963 h 1357700"/>
              <a:gd name="connsiteX98" fmla="*/ 4556303 w 10678681"/>
              <a:gd name="connsiteY98" fmla="*/ 1300262 h 1357700"/>
              <a:gd name="connsiteX99" fmla="*/ 4502358 w 10678681"/>
              <a:gd name="connsiteY99" fmla="*/ 1302558 h 1357700"/>
              <a:gd name="connsiteX100" fmla="*/ 4498919 w 10678681"/>
              <a:gd name="connsiteY100" fmla="*/ 1312115 h 1357700"/>
              <a:gd name="connsiteX101" fmla="*/ 4492075 w 10678681"/>
              <a:gd name="connsiteY101" fmla="*/ 1313357 h 1357700"/>
              <a:gd name="connsiteX102" fmla="*/ 4487466 w 10678681"/>
              <a:gd name="connsiteY102" fmla="*/ 1304102 h 1357700"/>
              <a:gd name="connsiteX103" fmla="*/ 4398292 w 10678681"/>
              <a:gd name="connsiteY103" fmla="*/ 1278410 h 1357700"/>
              <a:gd name="connsiteX104" fmla="*/ 4278026 w 10678681"/>
              <a:gd name="connsiteY104" fmla="*/ 1259803 h 1357700"/>
              <a:gd name="connsiteX105" fmla="*/ 4188995 w 10678681"/>
              <a:gd name="connsiteY105" fmla="*/ 1296718 h 1357700"/>
              <a:gd name="connsiteX106" fmla="*/ 4181483 w 10678681"/>
              <a:gd name="connsiteY106" fmla="*/ 1287686 h 1357700"/>
              <a:gd name="connsiteX107" fmla="*/ 4120739 w 10678681"/>
              <a:gd name="connsiteY107" fmla="*/ 1288549 h 1357700"/>
              <a:gd name="connsiteX108" fmla="*/ 3906561 w 10678681"/>
              <a:gd name="connsiteY108" fmla="*/ 1352435 h 1357700"/>
              <a:gd name="connsiteX109" fmla="*/ 3787890 w 10678681"/>
              <a:gd name="connsiteY109" fmla="*/ 1352442 h 1357700"/>
              <a:gd name="connsiteX110" fmla="*/ 3745993 w 10678681"/>
              <a:gd name="connsiteY110" fmla="*/ 1342630 h 1357700"/>
              <a:gd name="connsiteX111" fmla="*/ 3675785 w 10678681"/>
              <a:gd name="connsiteY111" fmla="*/ 1326802 h 1357700"/>
              <a:gd name="connsiteX112" fmla="*/ 3623856 w 10678681"/>
              <a:gd name="connsiteY112" fmla="*/ 1290804 h 1357700"/>
              <a:gd name="connsiteX113" fmla="*/ 3564933 w 10678681"/>
              <a:gd name="connsiteY113" fmla="*/ 1287147 h 1357700"/>
              <a:gd name="connsiteX114" fmla="*/ 3550537 w 10678681"/>
              <a:gd name="connsiteY114" fmla="*/ 1317552 h 1357700"/>
              <a:gd name="connsiteX115" fmla="*/ 3487736 w 10678681"/>
              <a:gd name="connsiteY115" fmla="*/ 1303493 h 1357700"/>
              <a:gd name="connsiteX116" fmla="*/ 3392548 w 10678681"/>
              <a:gd name="connsiteY116" fmla="*/ 1278741 h 1357700"/>
              <a:gd name="connsiteX117" fmla="*/ 3337466 w 10678681"/>
              <a:gd name="connsiteY117" fmla="*/ 1272537 h 1357700"/>
              <a:gd name="connsiteX118" fmla="*/ 3187206 w 10678681"/>
              <a:gd name="connsiteY118" fmla="*/ 1246821 h 1357700"/>
              <a:gd name="connsiteX119" fmla="*/ 3036856 w 10678681"/>
              <a:gd name="connsiteY119" fmla="*/ 1214383 h 1357700"/>
              <a:gd name="connsiteX120" fmla="*/ 2948654 w 10678681"/>
              <a:gd name="connsiteY120" fmla="*/ 1157455 h 1357700"/>
              <a:gd name="connsiteX121" fmla="*/ 2824973 w 10678681"/>
              <a:gd name="connsiteY121" fmla="*/ 1134864 h 1357700"/>
              <a:gd name="connsiteX122" fmla="*/ 2804398 w 10678681"/>
              <a:gd name="connsiteY122" fmla="*/ 1125556 h 1357700"/>
              <a:gd name="connsiteX123" fmla="*/ 2775396 w 10678681"/>
              <a:gd name="connsiteY123" fmla="*/ 1130148 h 1357700"/>
              <a:gd name="connsiteX124" fmla="*/ 2659096 w 10678681"/>
              <a:gd name="connsiteY124" fmla="*/ 1150294 h 1357700"/>
              <a:gd name="connsiteX125" fmla="*/ 2567088 w 10678681"/>
              <a:gd name="connsiteY125" fmla="*/ 1181781 h 1357700"/>
              <a:gd name="connsiteX126" fmla="*/ 2454501 w 10678681"/>
              <a:gd name="connsiteY126" fmla="*/ 1155455 h 1357700"/>
              <a:gd name="connsiteX127" fmla="*/ 2385161 w 10678681"/>
              <a:gd name="connsiteY127" fmla="*/ 1161312 h 1357700"/>
              <a:gd name="connsiteX128" fmla="*/ 2270528 w 10678681"/>
              <a:gd name="connsiteY128" fmla="*/ 1204338 h 1357700"/>
              <a:gd name="connsiteX129" fmla="*/ 2121820 w 10678681"/>
              <a:gd name="connsiteY129" fmla="*/ 1187078 h 1357700"/>
              <a:gd name="connsiteX130" fmla="*/ 2092716 w 10678681"/>
              <a:gd name="connsiteY130" fmla="*/ 1139224 h 1357700"/>
              <a:gd name="connsiteX131" fmla="*/ 2052449 w 10678681"/>
              <a:gd name="connsiteY131" fmla="*/ 1109687 h 1357700"/>
              <a:gd name="connsiteX132" fmla="*/ 2032607 w 10678681"/>
              <a:gd name="connsiteY132" fmla="*/ 1175477 h 1357700"/>
              <a:gd name="connsiteX133" fmla="*/ 1901837 w 10678681"/>
              <a:gd name="connsiteY133" fmla="*/ 1221762 h 1357700"/>
              <a:gd name="connsiteX134" fmla="*/ 1836762 w 10678681"/>
              <a:gd name="connsiteY134" fmla="*/ 1237387 h 1357700"/>
              <a:gd name="connsiteX135" fmla="*/ 1735877 w 10678681"/>
              <a:gd name="connsiteY135" fmla="*/ 1246527 h 1357700"/>
              <a:gd name="connsiteX136" fmla="*/ 1705069 w 10678681"/>
              <a:gd name="connsiteY136" fmla="*/ 1251989 h 1357700"/>
              <a:gd name="connsiteX137" fmla="*/ 1397689 w 10678681"/>
              <a:gd name="connsiteY137" fmla="*/ 1336144 h 1357700"/>
              <a:gd name="connsiteX138" fmla="*/ 1220734 w 10678681"/>
              <a:gd name="connsiteY138" fmla="*/ 1257811 h 1357700"/>
              <a:gd name="connsiteX139" fmla="*/ 1021737 w 10678681"/>
              <a:gd name="connsiteY139" fmla="*/ 1238739 h 1357700"/>
              <a:gd name="connsiteX140" fmla="*/ 959820 w 10678681"/>
              <a:gd name="connsiteY140" fmla="*/ 1275863 h 1357700"/>
              <a:gd name="connsiteX141" fmla="*/ 929137 w 10678681"/>
              <a:gd name="connsiteY141" fmla="*/ 1273957 h 1357700"/>
              <a:gd name="connsiteX142" fmla="*/ 878849 w 10678681"/>
              <a:gd name="connsiteY142" fmla="*/ 1266740 h 1357700"/>
              <a:gd name="connsiteX143" fmla="*/ 800667 w 10678681"/>
              <a:gd name="connsiteY143" fmla="*/ 1282041 h 1357700"/>
              <a:gd name="connsiteX144" fmla="*/ 644906 w 10678681"/>
              <a:gd name="connsiteY144" fmla="*/ 1273685 h 1357700"/>
              <a:gd name="connsiteX145" fmla="*/ 379869 w 10678681"/>
              <a:gd name="connsiteY145" fmla="*/ 1339165 h 1357700"/>
              <a:gd name="connsiteX146" fmla="*/ 137696 w 10678681"/>
              <a:gd name="connsiteY146" fmla="*/ 1319217 h 1357700"/>
              <a:gd name="connsiteX147" fmla="*/ 54250 w 10678681"/>
              <a:gd name="connsiteY147" fmla="*/ 1315838 h 1357700"/>
              <a:gd name="connsiteX148" fmla="*/ 28042 w 10678681"/>
              <a:gd name="connsiteY148" fmla="*/ 1297822 h 1357700"/>
              <a:gd name="connsiteX149" fmla="*/ 0 w 10678681"/>
              <a:gd name="connsiteY149" fmla="*/ 1294612 h 1357700"/>
              <a:gd name="connsiteX150" fmla="*/ 0 w 10678681"/>
              <a:gd name="connsiteY150" fmla="*/ 0 h 1357700"/>
              <a:gd name="connsiteX0" fmla="*/ 0 w 10678681"/>
              <a:gd name="connsiteY0" fmla="*/ 0 h 1357700"/>
              <a:gd name="connsiteX1" fmla="*/ 10678681 w 10678681"/>
              <a:gd name="connsiteY1" fmla="*/ 0 h 1357700"/>
              <a:gd name="connsiteX2" fmla="*/ 10666019 w 10678681"/>
              <a:gd name="connsiteY2" fmla="*/ 7876 h 1357700"/>
              <a:gd name="connsiteX3" fmla="*/ 10632825 w 10678681"/>
              <a:gd name="connsiteY3" fmla="*/ 32153 h 1357700"/>
              <a:gd name="connsiteX4" fmla="*/ 10510605 w 10678681"/>
              <a:gd name="connsiteY4" fmla="*/ 30449 h 1357700"/>
              <a:gd name="connsiteX5" fmla="*/ 10456989 w 10678681"/>
              <a:gd name="connsiteY5" fmla="*/ 979 h 1357700"/>
              <a:gd name="connsiteX6" fmla="*/ 10438642 w 10678681"/>
              <a:gd name="connsiteY6" fmla="*/ 1524 h 1357700"/>
              <a:gd name="connsiteX7" fmla="*/ 10407146 w 10678681"/>
              <a:gd name="connsiteY7" fmla="*/ 43659 h 1357700"/>
              <a:gd name="connsiteX8" fmla="*/ 10357996 w 10678681"/>
              <a:gd name="connsiteY8" fmla="*/ 50836 h 1357700"/>
              <a:gd name="connsiteX9" fmla="*/ 10306667 w 10678681"/>
              <a:gd name="connsiteY9" fmla="*/ 109739 h 1357700"/>
              <a:gd name="connsiteX10" fmla="*/ 10115334 w 10678681"/>
              <a:gd name="connsiteY10" fmla="*/ 155658 h 1357700"/>
              <a:gd name="connsiteX11" fmla="*/ 10068157 w 10678681"/>
              <a:gd name="connsiteY11" fmla="*/ 215673 h 1357700"/>
              <a:gd name="connsiteX12" fmla="*/ 10045431 w 10678681"/>
              <a:gd name="connsiteY12" fmla="*/ 229568 h 1357700"/>
              <a:gd name="connsiteX13" fmla="*/ 10013265 w 10678681"/>
              <a:gd name="connsiteY13" fmla="*/ 284757 h 1357700"/>
              <a:gd name="connsiteX14" fmla="*/ 9862496 w 10678681"/>
              <a:gd name="connsiteY14" fmla="*/ 223033 h 1357700"/>
              <a:gd name="connsiteX15" fmla="*/ 9679638 w 10678681"/>
              <a:gd name="connsiteY15" fmla="*/ 277462 h 1357700"/>
              <a:gd name="connsiteX16" fmla="*/ 9498347 w 10678681"/>
              <a:gd name="connsiteY16" fmla="*/ 244723 h 1357700"/>
              <a:gd name="connsiteX17" fmla="*/ 9399702 w 10678681"/>
              <a:gd name="connsiteY17" fmla="*/ 276316 h 1357700"/>
              <a:gd name="connsiteX18" fmla="*/ 9378439 w 10678681"/>
              <a:gd name="connsiteY18" fmla="*/ 326244 h 1357700"/>
              <a:gd name="connsiteX19" fmla="*/ 9121744 w 10678681"/>
              <a:gd name="connsiteY19" fmla="*/ 365177 h 1357700"/>
              <a:gd name="connsiteX20" fmla="*/ 9061654 w 10678681"/>
              <a:gd name="connsiteY20" fmla="*/ 393730 h 1357700"/>
              <a:gd name="connsiteX21" fmla="*/ 8997577 w 10678681"/>
              <a:gd name="connsiteY21" fmla="*/ 380865 h 1357700"/>
              <a:gd name="connsiteX22" fmla="*/ 8907968 w 10678681"/>
              <a:gd name="connsiteY22" fmla="*/ 447345 h 1357700"/>
              <a:gd name="connsiteX23" fmla="*/ 8764163 w 10678681"/>
              <a:gd name="connsiteY23" fmla="*/ 471000 h 1357700"/>
              <a:gd name="connsiteX24" fmla="*/ 8680155 w 10678681"/>
              <a:gd name="connsiteY24" fmla="*/ 492404 h 1357700"/>
              <a:gd name="connsiteX25" fmla="*/ 8651436 w 10678681"/>
              <a:gd name="connsiteY25" fmla="*/ 511923 h 1357700"/>
              <a:gd name="connsiteX26" fmla="*/ 8609185 w 10678681"/>
              <a:gd name="connsiteY26" fmla="*/ 531525 h 1357700"/>
              <a:gd name="connsiteX27" fmla="*/ 8537091 w 10678681"/>
              <a:gd name="connsiteY27" fmla="*/ 574933 h 1357700"/>
              <a:gd name="connsiteX28" fmla="*/ 8435931 w 10678681"/>
              <a:gd name="connsiteY28" fmla="*/ 617926 h 1357700"/>
              <a:gd name="connsiteX29" fmla="*/ 8348623 w 10678681"/>
              <a:gd name="connsiteY29" fmla="*/ 600607 h 1357700"/>
              <a:gd name="connsiteX30" fmla="*/ 8344233 w 10678681"/>
              <a:gd name="connsiteY30" fmla="*/ 610922 h 1357700"/>
              <a:gd name="connsiteX31" fmla="*/ 8290622 w 10678681"/>
              <a:gd name="connsiteY31" fmla="*/ 622687 h 1357700"/>
              <a:gd name="connsiteX32" fmla="*/ 8086698 w 10678681"/>
              <a:gd name="connsiteY32" fmla="*/ 605185 h 1357700"/>
              <a:gd name="connsiteX33" fmla="*/ 7982378 w 10678681"/>
              <a:gd name="connsiteY33" fmla="*/ 629799 h 1357700"/>
              <a:gd name="connsiteX34" fmla="*/ 7947952 w 10678681"/>
              <a:gd name="connsiteY34" fmla="*/ 648003 h 1357700"/>
              <a:gd name="connsiteX35" fmla="*/ 7890112 w 10678681"/>
              <a:gd name="connsiteY35" fmla="*/ 677915 h 1357700"/>
              <a:gd name="connsiteX36" fmla="*/ 7853284 w 10678681"/>
              <a:gd name="connsiteY36" fmla="*/ 723588 h 1357700"/>
              <a:gd name="connsiteX37" fmla="*/ 7802383 w 10678681"/>
              <a:gd name="connsiteY37" fmla="*/ 739359 h 1357700"/>
              <a:gd name="connsiteX38" fmla="*/ 7782280 w 10678681"/>
              <a:gd name="connsiteY38" fmla="*/ 712868 h 1357700"/>
              <a:gd name="connsiteX39" fmla="*/ 7730518 w 10678681"/>
              <a:gd name="connsiteY39" fmla="*/ 739526 h 1357700"/>
              <a:gd name="connsiteX40" fmla="*/ 7652907 w 10678681"/>
              <a:gd name="connsiteY40" fmla="*/ 783273 h 1357700"/>
              <a:gd name="connsiteX41" fmla="*/ 7606008 w 10678681"/>
              <a:gd name="connsiteY41" fmla="*/ 800717 h 1357700"/>
              <a:gd name="connsiteX42" fmla="*/ 7480223 w 10678681"/>
              <a:gd name="connsiteY42" fmla="*/ 856821 h 1357700"/>
              <a:gd name="connsiteX43" fmla="*/ 7356005 w 10678681"/>
              <a:gd name="connsiteY43" fmla="*/ 919462 h 1357700"/>
              <a:gd name="connsiteX44" fmla="*/ 7305396 w 10678681"/>
              <a:gd name="connsiteY44" fmla="*/ 986228 h 1357700"/>
              <a:gd name="connsiteX45" fmla="*/ 7298314 w 10678681"/>
              <a:gd name="connsiteY45" fmla="*/ 989899 h 1357700"/>
              <a:gd name="connsiteX46" fmla="*/ 7277477 w 10678681"/>
              <a:gd name="connsiteY46" fmla="*/ 990571 h 1357700"/>
              <a:gd name="connsiteX47" fmla="*/ 7269396 w 10678681"/>
              <a:gd name="connsiteY47" fmla="*/ 989282 h 1357700"/>
              <a:gd name="connsiteX48" fmla="*/ 7258094 w 10678681"/>
              <a:gd name="connsiteY48" fmla="*/ 990679 h 1357700"/>
              <a:gd name="connsiteX49" fmla="*/ 7257893 w 10678681"/>
              <a:gd name="connsiteY49" fmla="*/ 991204 h 1357700"/>
              <a:gd name="connsiteX50" fmla="*/ 7247153 w 10678681"/>
              <a:gd name="connsiteY50" fmla="*/ 991550 h 1357700"/>
              <a:gd name="connsiteX51" fmla="*/ 7193612 w 10678681"/>
              <a:gd name="connsiteY51" fmla="*/ 987042 h 1357700"/>
              <a:gd name="connsiteX52" fmla="*/ 7132632 w 10678681"/>
              <a:gd name="connsiteY52" fmla="*/ 1042036 h 1357700"/>
              <a:gd name="connsiteX53" fmla="*/ 7105610 w 10678681"/>
              <a:gd name="connsiteY53" fmla="*/ 1053537 h 1357700"/>
              <a:gd name="connsiteX54" fmla="*/ 7091599 w 10678681"/>
              <a:gd name="connsiteY54" fmla="*/ 1062302 h 1357700"/>
              <a:gd name="connsiteX55" fmla="*/ 7090998 w 10678681"/>
              <a:gd name="connsiteY55" fmla="*/ 1064540 h 1357700"/>
              <a:gd name="connsiteX56" fmla="*/ 7039634 w 10678681"/>
              <a:gd name="connsiteY56" fmla="*/ 1059971 h 1357700"/>
              <a:gd name="connsiteX57" fmla="*/ 7033445 w 10678681"/>
              <a:gd name="connsiteY57" fmla="*/ 1063314 h 1357700"/>
              <a:gd name="connsiteX58" fmla="*/ 6999157 w 10678681"/>
              <a:gd name="connsiteY58" fmla="*/ 1055282 h 1357700"/>
              <a:gd name="connsiteX59" fmla="*/ 6981874 w 10678681"/>
              <a:gd name="connsiteY59" fmla="*/ 1053827 h 1357700"/>
              <a:gd name="connsiteX60" fmla="*/ 6976102 w 10678681"/>
              <a:gd name="connsiteY60" fmla="*/ 1047854 h 1357700"/>
              <a:gd name="connsiteX61" fmla="*/ 6951040 w 10678681"/>
              <a:gd name="connsiteY61" fmla="*/ 1048531 h 1357700"/>
              <a:gd name="connsiteX62" fmla="*/ 6948497 w 10678681"/>
              <a:gd name="connsiteY62" fmla="*/ 1050706 h 1357700"/>
              <a:gd name="connsiteX63" fmla="*/ 6926582 w 10678681"/>
              <a:gd name="connsiteY63" fmla="*/ 1043462 h 1357700"/>
              <a:gd name="connsiteX64" fmla="*/ 6833743 w 10678681"/>
              <a:gd name="connsiteY64" fmla="*/ 1027960 h 1357700"/>
              <a:gd name="connsiteX65" fmla="*/ 6698313 w 10678681"/>
              <a:gd name="connsiteY65" fmla="*/ 1063249 h 1357700"/>
              <a:gd name="connsiteX66" fmla="*/ 6550218 w 10678681"/>
              <a:gd name="connsiteY66" fmla="*/ 1026825 h 1357700"/>
              <a:gd name="connsiteX67" fmla="*/ 6392549 w 10678681"/>
              <a:gd name="connsiteY67" fmla="*/ 1032948 h 1357700"/>
              <a:gd name="connsiteX68" fmla="*/ 6327795 w 10678681"/>
              <a:gd name="connsiteY68" fmla="*/ 1088142 h 1357700"/>
              <a:gd name="connsiteX69" fmla="*/ 6074811 w 10678681"/>
              <a:gd name="connsiteY69" fmla="*/ 1092701 h 1357700"/>
              <a:gd name="connsiteX70" fmla="*/ 6004655 w 10678681"/>
              <a:gd name="connsiteY70" fmla="*/ 1114946 h 1357700"/>
              <a:gd name="connsiteX71" fmla="*/ 5936643 w 10678681"/>
              <a:gd name="connsiteY71" fmla="*/ 1095428 h 1357700"/>
              <a:gd name="connsiteX72" fmla="*/ 5912484 w 10678681"/>
              <a:gd name="connsiteY72" fmla="*/ 1112624 h 1357700"/>
              <a:gd name="connsiteX73" fmla="*/ 5908387 w 10678681"/>
              <a:gd name="connsiteY73" fmla="*/ 1116018 h 1357700"/>
              <a:gd name="connsiteX74" fmla="*/ 5890495 w 10678681"/>
              <a:gd name="connsiteY74" fmla="*/ 1120268 h 1357700"/>
              <a:gd name="connsiteX75" fmla="*/ 5887318 w 10678681"/>
              <a:gd name="connsiteY75" fmla="*/ 1133134 h 1357700"/>
              <a:gd name="connsiteX76" fmla="*/ 5861726 w 10678681"/>
              <a:gd name="connsiteY76" fmla="*/ 1147891 h 1357700"/>
              <a:gd name="connsiteX77" fmla="*/ 5828273 w 10678681"/>
              <a:gd name="connsiteY77" fmla="*/ 1152456 h 1357700"/>
              <a:gd name="connsiteX78" fmla="*/ 5667391 w 10678681"/>
              <a:gd name="connsiteY78" fmla="*/ 1161093 h 1357700"/>
              <a:gd name="connsiteX79" fmla="*/ 5572219 w 10678681"/>
              <a:gd name="connsiteY79" fmla="*/ 1173708 h 1357700"/>
              <a:gd name="connsiteX80" fmla="*/ 5537768 w 10678681"/>
              <a:gd name="connsiteY80" fmla="*/ 1190202 h 1357700"/>
              <a:gd name="connsiteX81" fmla="*/ 5488513 w 10678681"/>
              <a:gd name="connsiteY81" fmla="*/ 1205367 h 1357700"/>
              <a:gd name="connsiteX82" fmla="*/ 5402905 w 10678681"/>
              <a:gd name="connsiteY82" fmla="*/ 1241191 h 1357700"/>
              <a:gd name="connsiteX83" fmla="*/ 5285593 w 10678681"/>
              <a:gd name="connsiteY83" fmla="*/ 1273569 h 1357700"/>
              <a:gd name="connsiteX84" fmla="*/ 5192893 w 10678681"/>
              <a:gd name="connsiteY84" fmla="*/ 1247188 h 1357700"/>
              <a:gd name="connsiteX85" fmla="*/ 5186475 w 10678681"/>
              <a:gd name="connsiteY85" fmla="*/ 1257028 h 1357700"/>
              <a:gd name="connsiteX86" fmla="*/ 5126038 w 10678681"/>
              <a:gd name="connsiteY86" fmla="*/ 1263189 h 1357700"/>
              <a:gd name="connsiteX87" fmla="*/ 4905913 w 10678681"/>
              <a:gd name="connsiteY87" fmla="*/ 1224477 h 1357700"/>
              <a:gd name="connsiteX88" fmla="*/ 4788036 w 10678681"/>
              <a:gd name="connsiteY88" fmla="*/ 1238182 h 1357700"/>
              <a:gd name="connsiteX89" fmla="*/ 4747555 w 10678681"/>
              <a:gd name="connsiteY89" fmla="*/ 1252768 h 1357700"/>
              <a:gd name="connsiteX90" fmla="*/ 4679644 w 10678681"/>
              <a:gd name="connsiteY90" fmla="*/ 1276603 h 1357700"/>
              <a:gd name="connsiteX91" fmla="*/ 4632222 w 10678681"/>
              <a:gd name="connsiteY91" fmla="*/ 1318360 h 1357700"/>
              <a:gd name="connsiteX92" fmla="*/ 4617358 w 10678681"/>
              <a:gd name="connsiteY92" fmla="*/ 1327690 h 1357700"/>
              <a:gd name="connsiteX93" fmla="*/ 4589102 w 10678681"/>
              <a:gd name="connsiteY93" fmla="*/ 1321223 h 1357700"/>
              <a:gd name="connsiteX94" fmla="*/ 4578184 w 10678681"/>
              <a:gd name="connsiteY94" fmla="*/ 1326745 h 1357700"/>
              <a:gd name="connsiteX95" fmla="*/ 4574270 w 10678681"/>
              <a:gd name="connsiteY95" fmla="*/ 1325878 h 1357700"/>
              <a:gd name="connsiteX96" fmla="*/ 4564919 w 10678681"/>
              <a:gd name="connsiteY96" fmla="*/ 1325507 h 1357700"/>
              <a:gd name="connsiteX97" fmla="*/ 4566586 w 10678681"/>
              <a:gd name="connsiteY97" fmla="*/ 1316963 h 1357700"/>
              <a:gd name="connsiteX98" fmla="*/ 4556303 w 10678681"/>
              <a:gd name="connsiteY98" fmla="*/ 1300262 h 1357700"/>
              <a:gd name="connsiteX99" fmla="*/ 4502358 w 10678681"/>
              <a:gd name="connsiteY99" fmla="*/ 1302558 h 1357700"/>
              <a:gd name="connsiteX100" fmla="*/ 4498919 w 10678681"/>
              <a:gd name="connsiteY100" fmla="*/ 1312115 h 1357700"/>
              <a:gd name="connsiteX101" fmla="*/ 4492075 w 10678681"/>
              <a:gd name="connsiteY101" fmla="*/ 1313357 h 1357700"/>
              <a:gd name="connsiteX102" fmla="*/ 4487466 w 10678681"/>
              <a:gd name="connsiteY102" fmla="*/ 1304102 h 1357700"/>
              <a:gd name="connsiteX103" fmla="*/ 4398292 w 10678681"/>
              <a:gd name="connsiteY103" fmla="*/ 1278410 h 1357700"/>
              <a:gd name="connsiteX104" fmla="*/ 4278026 w 10678681"/>
              <a:gd name="connsiteY104" fmla="*/ 1259803 h 1357700"/>
              <a:gd name="connsiteX105" fmla="*/ 4188995 w 10678681"/>
              <a:gd name="connsiteY105" fmla="*/ 1296718 h 1357700"/>
              <a:gd name="connsiteX106" fmla="*/ 4181483 w 10678681"/>
              <a:gd name="connsiteY106" fmla="*/ 1287686 h 1357700"/>
              <a:gd name="connsiteX107" fmla="*/ 4120739 w 10678681"/>
              <a:gd name="connsiteY107" fmla="*/ 1288549 h 1357700"/>
              <a:gd name="connsiteX108" fmla="*/ 3906561 w 10678681"/>
              <a:gd name="connsiteY108" fmla="*/ 1352435 h 1357700"/>
              <a:gd name="connsiteX109" fmla="*/ 3787890 w 10678681"/>
              <a:gd name="connsiteY109" fmla="*/ 1352442 h 1357700"/>
              <a:gd name="connsiteX110" fmla="*/ 3745993 w 10678681"/>
              <a:gd name="connsiteY110" fmla="*/ 1342630 h 1357700"/>
              <a:gd name="connsiteX111" fmla="*/ 3675785 w 10678681"/>
              <a:gd name="connsiteY111" fmla="*/ 1326802 h 1357700"/>
              <a:gd name="connsiteX112" fmla="*/ 3623856 w 10678681"/>
              <a:gd name="connsiteY112" fmla="*/ 1290804 h 1357700"/>
              <a:gd name="connsiteX113" fmla="*/ 3564933 w 10678681"/>
              <a:gd name="connsiteY113" fmla="*/ 1287147 h 1357700"/>
              <a:gd name="connsiteX114" fmla="*/ 3550537 w 10678681"/>
              <a:gd name="connsiteY114" fmla="*/ 1317552 h 1357700"/>
              <a:gd name="connsiteX115" fmla="*/ 3487736 w 10678681"/>
              <a:gd name="connsiteY115" fmla="*/ 1303493 h 1357700"/>
              <a:gd name="connsiteX116" fmla="*/ 3392548 w 10678681"/>
              <a:gd name="connsiteY116" fmla="*/ 1278741 h 1357700"/>
              <a:gd name="connsiteX117" fmla="*/ 3337466 w 10678681"/>
              <a:gd name="connsiteY117" fmla="*/ 1272537 h 1357700"/>
              <a:gd name="connsiteX118" fmla="*/ 3187206 w 10678681"/>
              <a:gd name="connsiteY118" fmla="*/ 1246821 h 1357700"/>
              <a:gd name="connsiteX119" fmla="*/ 3036856 w 10678681"/>
              <a:gd name="connsiteY119" fmla="*/ 1214383 h 1357700"/>
              <a:gd name="connsiteX120" fmla="*/ 2948654 w 10678681"/>
              <a:gd name="connsiteY120" fmla="*/ 1157455 h 1357700"/>
              <a:gd name="connsiteX121" fmla="*/ 2824973 w 10678681"/>
              <a:gd name="connsiteY121" fmla="*/ 1134864 h 1357700"/>
              <a:gd name="connsiteX122" fmla="*/ 2804398 w 10678681"/>
              <a:gd name="connsiteY122" fmla="*/ 1125556 h 1357700"/>
              <a:gd name="connsiteX123" fmla="*/ 2775396 w 10678681"/>
              <a:gd name="connsiteY123" fmla="*/ 1130148 h 1357700"/>
              <a:gd name="connsiteX124" fmla="*/ 2659096 w 10678681"/>
              <a:gd name="connsiteY124" fmla="*/ 1150294 h 1357700"/>
              <a:gd name="connsiteX125" fmla="*/ 2567088 w 10678681"/>
              <a:gd name="connsiteY125" fmla="*/ 1181781 h 1357700"/>
              <a:gd name="connsiteX126" fmla="*/ 2454501 w 10678681"/>
              <a:gd name="connsiteY126" fmla="*/ 1155455 h 1357700"/>
              <a:gd name="connsiteX127" fmla="*/ 2385161 w 10678681"/>
              <a:gd name="connsiteY127" fmla="*/ 1161312 h 1357700"/>
              <a:gd name="connsiteX128" fmla="*/ 2270528 w 10678681"/>
              <a:gd name="connsiteY128" fmla="*/ 1204338 h 1357700"/>
              <a:gd name="connsiteX129" fmla="*/ 2121820 w 10678681"/>
              <a:gd name="connsiteY129" fmla="*/ 1187078 h 1357700"/>
              <a:gd name="connsiteX130" fmla="*/ 2092716 w 10678681"/>
              <a:gd name="connsiteY130" fmla="*/ 1139224 h 1357700"/>
              <a:gd name="connsiteX131" fmla="*/ 2052449 w 10678681"/>
              <a:gd name="connsiteY131" fmla="*/ 1109687 h 1357700"/>
              <a:gd name="connsiteX132" fmla="*/ 2032607 w 10678681"/>
              <a:gd name="connsiteY132" fmla="*/ 1175477 h 1357700"/>
              <a:gd name="connsiteX133" fmla="*/ 1901837 w 10678681"/>
              <a:gd name="connsiteY133" fmla="*/ 1221762 h 1357700"/>
              <a:gd name="connsiteX134" fmla="*/ 1836762 w 10678681"/>
              <a:gd name="connsiteY134" fmla="*/ 1237387 h 1357700"/>
              <a:gd name="connsiteX135" fmla="*/ 1735877 w 10678681"/>
              <a:gd name="connsiteY135" fmla="*/ 1246527 h 1357700"/>
              <a:gd name="connsiteX136" fmla="*/ 1705069 w 10678681"/>
              <a:gd name="connsiteY136" fmla="*/ 1251989 h 1357700"/>
              <a:gd name="connsiteX137" fmla="*/ 1397689 w 10678681"/>
              <a:gd name="connsiteY137" fmla="*/ 1336144 h 1357700"/>
              <a:gd name="connsiteX138" fmla="*/ 1220734 w 10678681"/>
              <a:gd name="connsiteY138" fmla="*/ 1257811 h 1357700"/>
              <a:gd name="connsiteX139" fmla="*/ 1021737 w 10678681"/>
              <a:gd name="connsiteY139" fmla="*/ 1238739 h 1357700"/>
              <a:gd name="connsiteX140" fmla="*/ 959820 w 10678681"/>
              <a:gd name="connsiteY140" fmla="*/ 1275863 h 1357700"/>
              <a:gd name="connsiteX141" fmla="*/ 929137 w 10678681"/>
              <a:gd name="connsiteY141" fmla="*/ 1273957 h 1357700"/>
              <a:gd name="connsiteX142" fmla="*/ 878849 w 10678681"/>
              <a:gd name="connsiteY142" fmla="*/ 1266740 h 1357700"/>
              <a:gd name="connsiteX143" fmla="*/ 800667 w 10678681"/>
              <a:gd name="connsiteY143" fmla="*/ 1282041 h 1357700"/>
              <a:gd name="connsiteX144" fmla="*/ 644906 w 10678681"/>
              <a:gd name="connsiteY144" fmla="*/ 1273685 h 1357700"/>
              <a:gd name="connsiteX145" fmla="*/ 379869 w 10678681"/>
              <a:gd name="connsiteY145" fmla="*/ 1339165 h 1357700"/>
              <a:gd name="connsiteX146" fmla="*/ 137696 w 10678681"/>
              <a:gd name="connsiteY146" fmla="*/ 1319217 h 1357700"/>
              <a:gd name="connsiteX147" fmla="*/ 54250 w 10678681"/>
              <a:gd name="connsiteY147" fmla="*/ 1315838 h 1357700"/>
              <a:gd name="connsiteX148" fmla="*/ 28042 w 10678681"/>
              <a:gd name="connsiteY148" fmla="*/ 1297822 h 1357700"/>
              <a:gd name="connsiteX149" fmla="*/ 0 w 10678681"/>
              <a:gd name="connsiteY149" fmla="*/ 1294612 h 1357700"/>
              <a:gd name="connsiteX150" fmla="*/ 0 w 10678681"/>
              <a:gd name="connsiteY150" fmla="*/ 0 h 1357700"/>
              <a:gd name="connsiteX0" fmla="*/ 0 w 10678681"/>
              <a:gd name="connsiteY0" fmla="*/ 0 h 1357700"/>
              <a:gd name="connsiteX1" fmla="*/ 10678681 w 10678681"/>
              <a:gd name="connsiteY1" fmla="*/ 0 h 1357700"/>
              <a:gd name="connsiteX2" fmla="*/ 10666019 w 10678681"/>
              <a:gd name="connsiteY2" fmla="*/ 7876 h 1357700"/>
              <a:gd name="connsiteX3" fmla="*/ 10632825 w 10678681"/>
              <a:gd name="connsiteY3" fmla="*/ 32153 h 1357700"/>
              <a:gd name="connsiteX4" fmla="*/ 10510605 w 10678681"/>
              <a:gd name="connsiteY4" fmla="*/ 30449 h 1357700"/>
              <a:gd name="connsiteX5" fmla="*/ 10456989 w 10678681"/>
              <a:gd name="connsiteY5" fmla="*/ 979 h 1357700"/>
              <a:gd name="connsiteX6" fmla="*/ 10438642 w 10678681"/>
              <a:gd name="connsiteY6" fmla="*/ 1524 h 1357700"/>
              <a:gd name="connsiteX7" fmla="*/ 10407146 w 10678681"/>
              <a:gd name="connsiteY7" fmla="*/ 43659 h 1357700"/>
              <a:gd name="connsiteX8" fmla="*/ 10357996 w 10678681"/>
              <a:gd name="connsiteY8" fmla="*/ 50836 h 1357700"/>
              <a:gd name="connsiteX9" fmla="*/ 10306667 w 10678681"/>
              <a:gd name="connsiteY9" fmla="*/ 109739 h 1357700"/>
              <a:gd name="connsiteX10" fmla="*/ 10115334 w 10678681"/>
              <a:gd name="connsiteY10" fmla="*/ 155658 h 1357700"/>
              <a:gd name="connsiteX11" fmla="*/ 10068157 w 10678681"/>
              <a:gd name="connsiteY11" fmla="*/ 215673 h 1357700"/>
              <a:gd name="connsiteX12" fmla="*/ 10045431 w 10678681"/>
              <a:gd name="connsiteY12" fmla="*/ 229568 h 1357700"/>
              <a:gd name="connsiteX13" fmla="*/ 10013265 w 10678681"/>
              <a:gd name="connsiteY13" fmla="*/ 284757 h 1357700"/>
              <a:gd name="connsiteX14" fmla="*/ 9862496 w 10678681"/>
              <a:gd name="connsiteY14" fmla="*/ 223033 h 1357700"/>
              <a:gd name="connsiteX15" fmla="*/ 9679638 w 10678681"/>
              <a:gd name="connsiteY15" fmla="*/ 277462 h 1357700"/>
              <a:gd name="connsiteX16" fmla="*/ 9498347 w 10678681"/>
              <a:gd name="connsiteY16" fmla="*/ 244723 h 1357700"/>
              <a:gd name="connsiteX17" fmla="*/ 9399702 w 10678681"/>
              <a:gd name="connsiteY17" fmla="*/ 276316 h 1357700"/>
              <a:gd name="connsiteX18" fmla="*/ 9378439 w 10678681"/>
              <a:gd name="connsiteY18" fmla="*/ 326244 h 1357700"/>
              <a:gd name="connsiteX19" fmla="*/ 9121744 w 10678681"/>
              <a:gd name="connsiteY19" fmla="*/ 365177 h 1357700"/>
              <a:gd name="connsiteX20" fmla="*/ 9061654 w 10678681"/>
              <a:gd name="connsiteY20" fmla="*/ 393730 h 1357700"/>
              <a:gd name="connsiteX21" fmla="*/ 8997577 w 10678681"/>
              <a:gd name="connsiteY21" fmla="*/ 380865 h 1357700"/>
              <a:gd name="connsiteX22" fmla="*/ 8907968 w 10678681"/>
              <a:gd name="connsiteY22" fmla="*/ 447345 h 1357700"/>
              <a:gd name="connsiteX23" fmla="*/ 8764163 w 10678681"/>
              <a:gd name="connsiteY23" fmla="*/ 471000 h 1357700"/>
              <a:gd name="connsiteX24" fmla="*/ 8680155 w 10678681"/>
              <a:gd name="connsiteY24" fmla="*/ 492404 h 1357700"/>
              <a:gd name="connsiteX25" fmla="*/ 8651436 w 10678681"/>
              <a:gd name="connsiteY25" fmla="*/ 511923 h 1357700"/>
              <a:gd name="connsiteX26" fmla="*/ 8609185 w 10678681"/>
              <a:gd name="connsiteY26" fmla="*/ 531525 h 1357700"/>
              <a:gd name="connsiteX27" fmla="*/ 8537091 w 10678681"/>
              <a:gd name="connsiteY27" fmla="*/ 574933 h 1357700"/>
              <a:gd name="connsiteX28" fmla="*/ 8435931 w 10678681"/>
              <a:gd name="connsiteY28" fmla="*/ 617926 h 1357700"/>
              <a:gd name="connsiteX29" fmla="*/ 8348623 w 10678681"/>
              <a:gd name="connsiteY29" fmla="*/ 600607 h 1357700"/>
              <a:gd name="connsiteX30" fmla="*/ 8344233 w 10678681"/>
              <a:gd name="connsiteY30" fmla="*/ 610922 h 1357700"/>
              <a:gd name="connsiteX31" fmla="*/ 8290622 w 10678681"/>
              <a:gd name="connsiteY31" fmla="*/ 622687 h 1357700"/>
              <a:gd name="connsiteX32" fmla="*/ 8086698 w 10678681"/>
              <a:gd name="connsiteY32" fmla="*/ 605185 h 1357700"/>
              <a:gd name="connsiteX33" fmla="*/ 7982378 w 10678681"/>
              <a:gd name="connsiteY33" fmla="*/ 629799 h 1357700"/>
              <a:gd name="connsiteX34" fmla="*/ 7947952 w 10678681"/>
              <a:gd name="connsiteY34" fmla="*/ 648003 h 1357700"/>
              <a:gd name="connsiteX35" fmla="*/ 7890112 w 10678681"/>
              <a:gd name="connsiteY35" fmla="*/ 677915 h 1357700"/>
              <a:gd name="connsiteX36" fmla="*/ 7853284 w 10678681"/>
              <a:gd name="connsiteY36" fmla="*/ 723588 h 1357700"/>
              <a:gd name="connsiteX37" fmla="*/ 7802383 w 10678681"/>
              <a:gd name="connsiteY37" fmla="*/ 739359 h 1357700"/>
              <a:gd name="connsiteX38" fmla="*/ 7782280 w 10678681"/>
              <a:gd name="connsiteY38" fmla="*/ 712868 h 1357700"/>
              <a:gd name="connsiteX39" fmla="*/ 7730518 w 10678681"/>
              <a:gd name="connsiteY39" fmla="*/ 739526 h 1357700"/>
              <a:gd name="connsiteX40" fmla="*/ 7652907 w 10678681"/>
              <a:gd name="connsiteY40" fmla="*/ 783273 h 1357700"/>
              <a:gd name="connsiteX41" fmla="*/ 7606008 w 10678681"/>
              <a:gd name="connsiteY41" fmla="*/ 800717 h 1357700"/>
              <a:gd name="connsiteX42" fmla="*/ 7480223 w 10678681"/>
              <a:gd name="connsiteY42" fmla="*/ 856821 h 1357700"/>
              <a:gd name="connsiteX43" fmla="*/ 7356005 w 10678681"/>
              <a:gd name="connsiteY43" fmla="*/ 919462 h 1357700"/>
              <a:gd name="connsiteX44" fmla="*/ 7305396 w 10678681"/>
              <a:gd name="connsiteY44" fmla="*/ 986228 h 1357700"/>
              <a:gd name="connsiteX45" fmla="*/ 7298314 w 10678681"/>
              <a:gd name="connsiteY45" fmla="*/ 989899 h 1357700"/>
              <a:gd name="connsiteX46" fmla="*/ 7277477 w 10678681"/>
              <a:gd name="connsiteY46" fmla="*/ 990571 h 1357700"/>
              <a:gd name="connsiteX47" fmla="*/ 7269396 w 10678681"/>
              <a:gd name="connsiteY47" fmla="*/ 989282 h 1357700"/>
              <a:gd name="connsiteX48" fmla="*/ 7258094 w 10678681"/>
              <a:gd name="connsiteY48" fmla="*/ 990679 h 1357700"/>
              <a:gd name="connsiteX49" fmla="*/ 7257893 w 10678681"/>
              <a:gd name="connsiteY49" fmla="*/ 991204 h 1357700"/>
              <a:gd name="connsiteX50" fmla="*/ 7247153 w 10678681"/>
              <a:gd name="connsiteY50" fmla="*/ 991550 h 1357700"/>
              <a:gd name="connsiteX51" fmla="*/ 7193612 w 10678681"/>
              <a:gd name="connsiteY51" fmla="*/ 987042 h 1357700"/>
              <a:gd name="connsiteX52" fmla="*/ 7132632 w 10678681"/>
              <a:gd name="connsiteY52" fmla="*/ 1042036 h 1357700"/>
              <a:gd name="connsiteX53" fmla="*/ 7105610 w 10678681"/>
              <a:gd name="connsiteY53" fmla="*/ 1053537 h 1357700"/>
              <a:gd name="connsiteX54" fmla="*/ 7091599 w 10678681"/>
              <a:gd name="connsiteY54" fmla="*/ 1062302 h 1357700"/>
              <a:gd name="connsiteX55" fmla="*/ 7090998 w 10678681"/>
              <a:gd name="connsiteY55" fmla="*/ 1064540 h 1357700"/>
              <a:gd name="connsiteX56" fmla="*/ 7039634 w 10678681"/>
              <a:gd name="connsiteY56" fmla="*/ 1059971 h 1357700"/>
              <a:gd name="connsiteX57" fmla="*/ 7033445 w 10678681"/>
              <a:gd name="connsiteY57" fmla="*/ 1063314 h 1357700"/>
              <a:gd name="connsiteX58" fmla="*/ 6999157 w 10678681"/>
              <a:gd name="connsiteY58" fmla="*/ 1055282 h 1357700"/>
              <a:gd name="connsiteX59" fmla="*/ 6981874 w 10678681"/>
              <a:gd name="connsiteY59" fmla="*/ 1053827 h 1357700"/>
              <a:gd name="connsiteX60" fmla="*/ 6976102 w 10678681"/>
              <a:gd name="connsiteY60" fmla="*/ 1047854 h 1357700"/>
              <a:gd name="connsiteX61" fmla="*/ 6951040 w 10678681"/>
              <a:gd name="connsiteY61" fmla="*/ 1048531 h 1357700"/>
              <a:gd name="connsiteX62" fmla="*/ 6948497 w 10678681"/>
              <a:gd name="connsiteY62" fmla="*/ 1050706 h 1357700"/>
              <a:gd name="connsiteX63" fmla="*/ 6926582 w 10678681"/>
              <a:gd name="connsiteY63" fmla="*/ 1043462 h 1357700"/>
              <a:gd name="connsiteX64" fmla="*/ 6833743 w 10678681"/>
              <a:gd name="connsiteY64" fmla="*/ 1027960 h 1357700"/>
              <a:gd name="connsiteX65" fmla="*/ 6698313 w 10678681"/>
              <a:gd name="connsiteY65" fmla="*/ 1063249 h 1357700"/>
              <a:gd name="connsiteX66" fmla="*/ 6550218 w 10678681"/>
              <a:gd name="connsiteY66" fmla="*/ 1026825 h 1357700"/>
              <a:gd name="connsiteX67" fmla="*/ 6437450 w 10678681"/>
              <a:gd name="connsiteY67" fmla="*/ 1101075 h 1357700"/>
              <a:gd name="connsiteX68" fmla="*/ 6327795 w 10678681"/>
              <a:gd name="connsiteY68" fmla="*/ 1088142 h 1357700"/>
              <a:gd name="connsiteX69" fmla="*/ 6074811 w 10678681"/>
              <a:gd name="connsiteY69" fmla="*/ 1092701 h 1357700"/>
              <a:gd name="connsiteX70" fmla="*/ 6004655 w 10678681"/>
              <a:gd name="connsiteY70" fmla="*/ 1114946 h 1357700"/>
              <a:gd name="connsiteX71" fmla="*/ 5936643 w 10678681"/>
              <a:gd name="connsiteY71" fmla="*/ 1095428 h 1357700"/>
              <a:gd name="connsiteX72" fmla="*/ 5912484 w 10678681"/>
              <a:gd name="connsiteY72" fmla="*/ 1112624 h 1357700"/>
              <a:gd name="connsiteX73" fmla="*/ 5908387 w 10678681"/>
              <a:gd name="connsiteY73" fmla="*/ 1116018 h 1357700"/>
              <a:gd name="connsiteX74" fmla="*/ 5890495 w 10678681"/>
              <a:gd name="connsiteY74" fmla="*/ 1120268 h 1357700"/>
              <a:gd name="connsiteX75" fmla="*/ 5887318 w 10678681"/>
              <a:gd name="connsiteY75" fmla="*/ 1133134 h 1357700"/>
              <a:gd name="connsiteX76" fmla="*/ 5861726 w 10678681"/>
              <a:gd name="connsiteY76" fmla="*/ 1147891 h 1357700"/>
              <a:gd name="connsiteX77" fmla="*/ 5828273 w 10678681"/>
              <a:gd name="connsiteY77" fmla="*/ 1152456 h 1357700"/>
              <a:gd name="connsiteX78" fmla="*/ 5667391 w 10678681"/>
              <a:gd name="connsiteY78" fmla="*/ 1161093 h 1357700"/>
              <a:gd name="connsiteX79" fmla="*/ 5572219 w 10678681"/>
              <a:gd name="connsiteY79" fmla="*/ 1173708 h 1357700"/>
              <a:gd name="connsiteX80" fmla="*/ 5537768 w 10678681"/>
              <a:gd name="connsiteY80" fmla="*/ 1190202 h 1357700"/>
              <a:gd name="connsiteX81" fmla="*/ 5488513 w 10678681"/>
              <a:gd name="connsiteY81" fmla="*/ 1205367 h 1357700"/>
              <a:gd name="connsiteX82" fmla="*/ 5402905 w 10678681"/>
              <a:gd name="connsiteY82" fmla="*/ 1241191 h 1357700"/>
              <a:gd name="connsiteX83" fmla="*/ 5285593 w 10678681"/>
              <a:gd name="connsiteY83" fmla="*/ 1273569 h 1357700"/>
              <a:gd name="connsiteX84" fmla="*/ 5192893 w 10678681"/>
              <a:gd name="connsiteY84" fmla="*/ 1247188 h 1357700"/>
              <a:gd name="connsiteX85" fmla="*/ 5186475 w 10678681"/>
              <a:gd name="connsiteY85" fmla="*/ 1257028 h 1357700"/>
              <a:gd name="connsiteX86" fmla="*/ 5126038 w 10678681"/>
              <a:gd name="connsiteY86" fmla="*/ 1263189 h 1357700"/>
              <a:gd name="connsiteX87" fmla="*/ 4905913 w 10678681"/>
              <a:gd name="connsiteY87" fmla="*/ 1224477 h 1357700"/>
              <a:gd name="connsiteX88" fmla="*/ 4788036 w 10678681"/>
              <a:gd name="connsiteY88" fmla="*/ 1238182 h 1357700"/>
              <a:gd name="connsiteX89" fmla="*/ 4747555 w 10678681"/>
              <a:gd name="connsiteY89" fmla="*/ 1252768 h 1357700"/>
              <a:gd name="connsiteX90" fmla="*/ 4679644 w 10678681"/>
              <a:gd name="connsiteY90" fmla="*/ 1276603 h 1357700"/>
              <a:gd name="connsiteX91" fmla="*/ 4632222 w 10678681"/>
              <a:gd name="connsiteY91" fmla="*/ 1318360 h 1357700"/>
              <a:gd name="connsiteX92" fmla="*/ 4617358 w 10678681"/>
              <a:gd name="connsiteY92" fmla="*/ 1327690 h 1357700"/>
              <a:gd name="connsiteX93" fmla="*/ 4589102 w 10678681"/>
              <a:gd name="connsiteY93" fmla="*/ 1321223 h 1357700"/>
              <a:gd name="connsiteX94" fmla="*/ 4578184 w 10678681"/>
              <a:gd name="connsiteY94" fmla="*/ 1326745 h 1357700"/>
              <a:gd name="connsiteX95" fmla="*/ 4574270 w 10678681"/>
              <a:gd name="connsiteY95" fmla="*/ 1325878 h 1357700"/>
              <a:gd name="connsiteX96" fmla="*/ 4564919 w 10678681"/>
              <a:gd name="connsiteY96" fmla="*/ 1325507 h 1357700"/>
              <a:gd name="connsiteX97" fmla="*/ 4566586 w 10678681"/>
              <a:gd name="connsiteY97" fmla="*/ 1316963 h 1357700"/>
              <a:gd name="connsiteX98" fmla="*/ 4556303 w 10678681"/>
              <a:gd name="connsiteY98" fmla="*/ 1300262 h 1357700"/>
              <a:gd name="connsiteX99" fmla="*/ 4502358 w 10678681"/>
              <a:gd name="connsiteY99" fmla="*/ 1302558 h 1357700"/>
              <a:gd name="connsiteX100" fmla="*/ 4498919 w 10678681"/>
              <a:gd name="connsiteY100" fmla="*/ 1312115 h 1357700"/>
              <a:gd name="connsiteX101" fmla="*/ 4492075 w 10678681"/>
              <a:gd name="connsiteY101" fmla="*/ 1313357 h 1357700"/>
              <a:gd name="connsiteX102" fmla="*/ 4487466 w 10678681"/>
              <a:gd name="connsiteY102" fmla="*/ 1304102 h 1357700"/>
              <a:gd name="connsiteX103" fmla="*/ 4398292 w 10678681"/>
              <a:gd name="connsiteY103" fmla="*/ 1278410 h 1357700"/>
              <a:gd name="connsiteX104" fmla="*/ 4278026 w 10678681"/>
              <a:gd name="connsiteY104" fmla="*/ 1259803 h 1357700"/>
              <a:gd name="connsiteX105" fmla="*/ 4188995 w 10678681"/>
              <a:gd name="connsiteY105" fmla="*/ 1296718 h 1357700"/>
              <a:gd name="connsiteX106" fmla="*/ 4181483 w 10678681"/>
              <a:gd name="connsiteY106" fmla="*/ 1287686 h 1357700"/>
              <a:gd name="connsiteX107" fmla="*/ 4120739 w 10678681"/>
              <a:gd name="connsiteY107" fmla="*/ 1288549 h 1357700"/>
              <a:gd name="connsiteX108" fmla="*/ 3906561 w 10678681"/>
              <a:gd name="connsiteY108" fmla="*/ 1352435 h 1357700"/>
              <a:gd name="connsiteX109" fmla="*/ 3787890 w 10678681"/>
              <a:gd name="connsiteY109" fmla="*/ 1352442 h 1357700"/>
              <a:gd name="connsiteX110" fmla="*/ 3745993 w 10678681"/>
              <a:gd name="connsiteY110" fmla="*/ 1342630 h 1357700"/>
              <a:gd name="connsiteX111" fmla="*/ 3675785 w 10678681"/>
              <a:gd name="connsiteY111" fmla="*/ 1326802 h 1357700"/>
              <a:gd name="connsiteX112" fmla="*/ 3623856 w 10678681"/>
              <a:gd name="connsiteY112" fmla="*/ 1290804 h 1357700"/>
              <a:gd name="connsiteX113" fmla="*/ 3564933 w 10678681"/>
              <a:gd name="connsiteY113" fmla="*/ 1287147 h 1357700"/>
              <a:gd name="connsiteX114" fmla="*/ 3550537 w 10678681"/>
              <a:gd name="connsiteY114" fmla="*/ 1317552 h 1357700"/>
              <a:gd name="connsiteX115" fmla="*/ 3487736 w 10678681"/>
              <a:gd name="connsiteY115" fmla="*/ 1303493 h 1357700"/>
              <a:gd name="connsiteX116" fmla="*/ 3392548 w 10678681"/>
              <a:gd name="connsiteY116" fmla="*/ 1278741 h 1357700"/>
              <a:gd name="connsiteX117" fmla="*/ 3337466 w 10678681"/>
              <a:gd name="connsiteY117" fmla="*/ 1272537 h 1357700"/>
              <a:gd name="connsiteX118" fmla="*/ 3187206 w 10678681"/>
              <a:gd name="connsiteY118" fmla="*/ 1246821 h 1357700"/>
              <a:gd name="connsiteX119" fmla="*/ 3036856 w 10678681"/>
              <a:gd name="connsiteY119" fmla="*/ 1214383 h 1357700"/>
              <a:gd name="connsiteX120" fmla="*/ 2948654 w 10678681"/>
              <a:gd name="connsiteY120" fmla="*/ 1157455 h 1357700"/>
              <a:gd name="connsiteX121" fmla="*/ 2824973 w 10678681"/>
              <a:gd name="connsiteY121" fmla="*/ 1134864 h 1357700"/>
              <a:gd name="connsiteX122" fmla="*/ 2804398 w 10678681"/>
              <a:gd name="connsiteY122" fmla="*/ 1125556 h 1357700"/>
              <a:gd name="connsiteX123" fmla="*/ 2775396 w 10678681"/>
              <a:gd name="connsiteY123" fmla="*/ 1130148 h 1357700"/>
              <a:gd name="connsiteX124" fmla="*/ 2659096 w 10678681"/>
              <a:gd name="connsiteY124" fmla="*/ 1150294 h 1357700"/>
              <a:gd name="connsiteX125" fmla="*/ 2567088 w 10678681"/>
              <a:gd name="connsiteY125" fmla="*/ 1181781 h 1357700"/>
              <a:gd name="connsiteX126" fmla="*/ 2454501 w 10678681"/>
              <a:gd name="connsiteY126" fmla="*/ 1155455 h 1357700"/>
              <a:gd name="connsiteX127" fmla="*/ 2385161 w 10678681"/>
              <a:gd name="connsiteY127" fmla="*/ 1161312 h 1357700"/>
              <a:gd name="connsiteX128" fmla="*/ 2270528 w 10678681"/>
              <a:gd name="connsiteY128" fmla="*/ 1204338 h 1357700"/>
              <a:gd name="connsiteX129" fmla="*/ 2121820 w 10678681"/>
              <a:gd name="connsiteY129" fmla="*/ 1187078 h 1357700"/>
              <a:gd name="connsiteX130" fmla="*/ 2092716 w 10678681"/>
              <a:gd name="connsiteY130" fmla="*/ 1139224 h 1357700"/>
              <a:gd name="connsiteX131" fmla="*/ 2052449 w 10678681"/>
              <a:gd name="connsiteY131" fmla="*/ 1109687 h 1357700"/>
              <a:gd name="connsiteX132" fmla="*/ 2032607 w 10678681"/>
              <a:gd name="connsiteY132" fmla="*/ 1175477 h 1357700"/>
              <a:gd name="connsiteX133" fmla="*/ 1901837 w 10678681"/>
              <a:gd name="connsiteY133" fmla="*/ 1221762 h 1357700"/>
              <a:gd name="connsiteX134" fmla="*/ 1836762 w 10678681"/>
              <a:gd name="connsiteY134" fmla="*/ 1237387 h 1357700"/>
              <a:gd name="connsiteX135" fmla="*/ 1735877 w 10678681"/>
              <a:gd name="connsiteY135" fmla="*/ 1246527 h 1357700"/>
              <a:gd name="connsiteX136" fmla="*/ 1705069 w 10678681"/>
              <a:gd name="connsiteY136" fmla="*/ 1251989 h 1357700"/>
              <a:gd name="connsiteX137" fmla="*/ 1397689 w 10678681"/>
              <a:gd name="connsiteY137" fmla="*/ 1336144 h 1357700"/>
              <a:gd name="connsiteX138" fmla="*/ 1220734 w 10678681"/>
              <a:gd name="connsiteY138" fmla="*/ 1257811 h 1357700"/>
              <a:gd name="connsiteX139" fmla="*/ 1021737 w 10678681"/>
              <a:gd name="connsiteY139" fmla="*/ 1238739 h 1357700"/>
              <a:gd name="connsiteX140" fmla="*/ 959820 w 10678681"/>
              <a:gd name="connsiteY140" fmla="*/ 1275863 h 1357700"/>
              <a:gd name="connsiteX141" fmla="*/ 929137 w 10678681"/>
              <a:gd name="connsiteY141" fmla="*/ 1273957 h 1357700"/>
              <a:gd name="connsiteX142" fmla="*/ 878849 w 10678681"/>
              <a:gd name="connsiteY142" fmla="*/ 1266740 h 1357700"/>
              <a:gd name="connsiteX143" fmla="*/ 800667 w 10678681"/>
              <a:gd name="connsiteY143" fmla="*/ 1282041 h 1357700"/>
              <a:gd name="connsiteX144" fmla="*/ 644906 w 10678681"/>
              <a:gd name="connsiteY144" fmla="*/ 1273685 h 1357700"/>
              <a:gd name="connsiteX145" fmla="*/ 379869 w 10678681"/>
              <a:gd name="connsiteY145" fmla="*/ 1339165 h 1357700"/>
              <a:gd name="connsiteX146" fmla="*/ 137696 w 10678681"/>
              <a:gd name="connsiteY146" fmla="*/ 1319217 h 1357700"/>
              <a:gd name="connsiteX147" fmla="*/ 54250 w 10678681"/>
              <a:gd name="connsiteY147" fmla="*/ 1315838 h 1357700"/>
              <a:gd name="connsiteX148" fmla="*/ 28042 w 10678681"/>
              <a:gd name="connsiteY148" fmla="*/ 1297822 h 1357700"/>
              <a:gd name="connsiteX149" fmla="*/ 0 w 10678681"/>
              <a:gd name="connsiteY149" fmla="*/ 1294612 h 1357700"/>
              <a:gd name="connsiteX150" fmla="*/ 0 w 10678681"/>
              <a:gd name="connsiteY150" fmla="*/ 0 h 1357700"/>
              <a:gd name="connsiteX0" fmla="*/ 0 w 10678681"/>
              <a:gd name="connsiteY0" fmla="*/ 0 h 1357700"/>
              <a:gd name="connsiteX1" fmla="*/ 10678681 w 10678681"/>
              <a:gd name="connsiteY1" fmla="*/ 0 h 1357700"/>
              <a:gd name="connsiteX2" fmla="*/ 10666019 w 10678681"/>
              <a:gd name="connsiteY2" fmla="*/ 7876 h 1357700"/>
              <a:gd name="connsiteX3" fmla="*/ 10632825 w 10678681"/>
              <a:gd name="connsiteY3" fmla="*/ 32153 h 1357700"/>
              <a:gd name="connsiteX4" fmla="*/ 10510605 w 10678681"/>
              <a:gd name="connsiteY4" fmla="*/ 30449 h 1357700"/>
              <a:gd name="connsiteX5" fmla="*/ 10456989 w 10678681"/>
              <a:gd name="connsiteY5" fmla="*/ 979 h 1357700"/>
              <a:gd name="connsiteX6" fmla="*/ 10438642 w 10678681"/>
              <a:gd name="connsiteY6" fmla="*/ 1524 h 1357700"/>
              <a:gd name="connsiteX7" fmla="*/ 10407146 w 10678681"/>
              <a:gd name="connsiteY7" fmla="*/ 43659 h 1357700"/>
              <a:gd name="connsiteX8" fmla="*/ 10357996 w 10678681"/>
              <a:gd name="connsiteY8" fmla="*/ 50836 h 1357700"/>
              <a:gd name="connsiteX9" fmla="*/ 10306667 w 10678681"/>
              <a:gd name="connsiteY9" fmla="*/ 109739 h 1357700"/>
              <a:gd name="connsiteX10" fmla="*/ 10115334 w 10678681"/>
              <a:gd name="connsiteY10" fmla="*/ 155658 h 1357700"/>
              <a:gd name="connsiteX11" fmla="*/ 10068157 w 10678681"/>
              <a:gd name="connsiteY11" fmla="*/ 215673 h 1357700"/>
              <a:gd name="connsiteX12" fmla="*/ 10045431 w 10678681"/>
              <a:gd name="connsiteY12" fmla="*/ 229568 h 1357700"/>
              <a:gd name="connsiteX13" fmla="*/ 10013265 w 10678681"/>
              <a:gd name="connsiteY13" fmla="*/ 284757 h 1357700"/>
              <a:gd name="connsiteX14" fmla="*/ 9862496 w 10678681"/>
              <a:gd name="connsiteY14" fmla="*/ 223033 h 1357700"/>
              <a:gd name="connsiteX15" fmla="*/ 9679638 w 10678681"/>
              <a:gd name="connsiteY15" fmla="*/ 277462 h 1357700"/>
              <a:gd name="connsiteX16" fmla="*/ 9498347 w 10678681"/>
              <a:gd name="connsiteY16" fmla="*/ 244723 h 1357700"/>
              <a:gd name="connsiteX17" fmla="*/ 9399702 w 10678681"/>
              <a:gd name="connsiteY17" fmla="*/ 276316 h 1357700"/>
              <a:gd name="connsiteX18" fmla="*/ 9378439 w 10678681"/>
              <a:gd name="connsiteY18" fmla="*/ 326244 h 1357700"/>
              <a:gd name="connsiteX19" fmla="*/ 9121744 w 10678681"/>
              <a:gd name="connsiteY19" fmla="*/ 365177 h 1357700"/>
              <a:gd name="connsiteX20" fmla="*/ 9061654 w 10678681"/>
              <a:gd name="connsiteY20" fmla="*/ 393730 h 1357700"/>
              <a:gd name="connsiteX21" fmla="*/ 8997577 w 10678681"/>
              <a:gd name="connsiteY21" fmla="*/ 380865 h 1357700"/>
              <a:gd name="connsiteX22" fmla="*/ 8907968 w 10678681"/>
              <a:gd name="connsiteY22" fmla="*/ 447345 h 1357700"/>
              <a:gd name="connsiteX23" fmla="*/ 8764163 w 10678681"/>
              <a:gd name="connsiteY23" fmla="*/ 471000 h 1357700"/>
              <a:gd name="connsiteX24" fmla="*/ 8680155 w 10678681"/>
              <a:gd name="connsiteY24" fmla="*/ 492404 h 1357700"/>
              <a:gd name="connsiteX25" fmla="*/ 8651436 w 10678681"/>
              <a:gd name="connsiteY25" fmla="*/ 511923 h 1357700"/>
              <a:gd name="connsiteX26" fmla="*/ 8609185 w 10678681"/>
              <a:gd name="connsiteY26" fmla="*/ 531525 h 1357700"/>
              <a:gd name="connsiteX27" fmla="*/ 8537091 w 10678681"/>
              <a:gd name="connsiteY27" fmla="*/ 574933 h 1357700"/>
              <a:gd name="connsiteX28" fmla="*/ 8435931 w 10678681"/>
              <a:gd name="connsiteY28" fmla="*/ 617926 h 1357700"/>
              <a:gd name="connsiteX29" fmla="*/ 8348623 w 10678681"/>
              <a:gd name="connsiteY29" fmla="*/ 600607 h 1357700"/>
              <a:gd name="connsiteX30" fmla="*/ 8344233 w 10678681"/>
              <a:gd name="connsiteY30" fmla="*/ 610922 h 1357700"/>
              <a:gd name="connsiteX31" fmla="*/ 8290622 w 10678681"/>
              <a:gd name="connsiteY31" fmla="*/ 622687 h 1357700"/>
              <a:gd name="connsiteX32" fmla="*/ 8086698 w 10678681"/>
              <a:gd name="connsiteY32" fmla="*/ 605185 h 1357700"/>
              <a:gd name="connsiteX33" fmla="*/ 7982378 w 10678681"/>
              <a:gd name="connsiteY33" fmla="*/ 629799 h 1357700"/>
              <a:gd name="connsiteX34" fmla="*/ 7947952 w 10678681"/>
              <a:gd name="connsiteY34" fmla="*/ 648003 h 1357700"/>
              <a:gd name="connsiteX35" fmla="*/ 7890112 w 10678681"/>
              <a:gd name="connsiteY35" fmla="*/ 677915 h 1357700"/>
              <a:gd name="connsiteX36" fmla="*/ 7853284 w 10678681"/>
              <a:gd name="connsiteY36" fmla="*/ 723588 h 1357700"/>
              <a:gd name="connsiteX37" fmla="*/ 7802383 w 10678681"/>
              <a:gd name="connsiteY37" fmla="*/ 739359 h 1357700"/>
              <a:gd name="connsiteX38" fmla="*/ 7782280 w 10678681"/>
              <a:gd name="connsiteY38" fmla="*/ 712868 h 1357700"/>
              <a:gd name="connsiteX39" fmla="*/ 7730518 w 10678681"/>
              <a:gd name="connsiteY39" fmla="*/ 739526 h 1357700"/>
              <a:gd name="connsiteX40" fmla="*/ 7652907 w 10678681"/>
              <a:gd name="connsiteY40" fmla="*/ 783273 h 1357700"/>
              <a:gd name="connsiteX41" fmla="*/ 7606008 w 10678681"/>
              <a:gd name="connsiteY41" fmla="*/ 800717 h 1357700"/>
              <a:gd name="connsiteX42" fmla="*/ 7480223 w 10678681"/>
              <a:gd name="connsiteY42" fmla="*/ 856821 h 1357700"/>
              <a:gd name="connsiteX43" fmla="*/ 7356005 w 10678681"/>
              <a:gd name="connsiteY43" fmla="*/ 919462 h 1357700"/>
              <a:gd name="connsiteX44" fmla="*/ 7305396 w 10678681"/>
              <a:gd name="connsiteY44" fmla="*/ 986228 h 1357700"/>
              <a:gd name="connsiteX45" fmla="*/ 7298314 w 10678681"/>
              <a:gd name="connsiteY45" fmla="*/ 989899 h 1357700"/>
              <a:gd name="connsiteX46" fmla="*/ 7277477 w 10678681"/>
              <a:gd name="connsiteY46" fmla="*/ 990571 h 1357700"/>
              <a:gd name="connsiteX47" fmla="*/ 7269396 w 10678681"/>
              <a:gd name="connsiteY47" fmla="*/ 989282 h 1357700"/>
              <a:gd name="connsiteX48" fmla="*/ 7258094 w 10678681"/>
              <a:gd name="connsiteY48" fmla="*/ 990679 h 1357700"/>
              <a:gd name="connsiteX49" fmla="*/ 7257893 w 10678681"/>
              <a:gd name="connsiteY49" fmla="*/ 991204 h 1357700"/>
              <a:gd name="connsiteX50" fmla="*/ 7247153 w 10678681"/>
              <a:gd name="connsiteY50" fmla="*/ 991550 h 1357700"/>
              <a:gd name="connsiteX51" fmla="*/ 7193612 w 10678681"/>
              <a:gd name="connsiteY51" fmla="*/ 987042 h 1357700"/>
              <a:gd name="connsiteX52" fmla="*/ 7132632 w 10678681"/>
              <a:gd name="connsiteY52" fmla="*/ 1042036 h 1357700"/>
              <a:gd name="connsiteX53" fmla="*/ 7105610 w 10678681"/>
              <a:gd name="connsiteY53" fmla="*/ 1053537 h 1357700"/>
              <a:gd name="connsiteX54" fmla="*/ 7091599 w 10678681"/>
              <a:gd name="connsiteY54" fmla="*/ 1062302 h 1357700"/>
              <a:gd name="connsiteX55" fmla="*/ 7090998 w 10678681"/>
              <a:gd name="connsiteY55" fmla="*/ 1064540 h 1357700"/>
              <a:gd name="connsiteX56" fmla="*/ 7039634 w 10678681"/>
              <a:gd name="connsiteY56" fmla="*/ 1059971 h 1357700"/>
              <a:gd name="connsiteX57" fmla="*/ 7033445 w 10678681"/>
              <a:gd name="connsiteY57" fmla="*/ 1063314 h 1357700"/>
              <a:gd name="connsiteX58" fmla="*/ 6999157 w 10678681"/>
              <a:gd name="connsiteY58" fmla="*/ 1055282 h 1357700"/>
              <a:gd name="connsiteX59" fmla="*/ 6981874 w 10678681"/>
              <a:gd name="connsiteY59" fmla="*/ 1053827 h 1357700"/>
              <a:gd name="connsiteX60" fmla="*/ 6976102 w 10678681"/>
              <a:gd name="connsiteY60" fmla="*/ 1047854 h 1357700"/>
              <a:gd name="connsiteX61" fmla="*/ 6951040 w 10678681"/>
              <a:gd name="connsiteY61" fmla="*/ 1048531 h 1357700"/>
              <a:gd name="connsiteX62" fmla="*/ 6948497 w 10678681"/>
              <a:gd name="connsiteY62" fmla="*/ 1050706 h 1357700"/>
              <a:gd name="connsiteX63" fmla="*/ 6926582 w 10678681"/>
              <a:gd name="connsiteY63" fmla="*/ 1043462 h 1357700"/>
              <a:gd name="connsiteX64" fmla="*/ 6833743 w 10678681"/>
              <a:gd name="connsiteY64" fmla="*/ 1027960 h 1357700"/>
              <a:gd name="connsiteX65" fmla="*/ 6698313 w 10678681"/>
              <a:gd name="connsiteY65" fmla="*/ 1063249 h 1357700"/>
              <a:gd name="connsiteX66" fmla="*/ 6550218 w 10678681"/>
              <a:gd name="connsiteY66" fmla="*/ 1026825 h 1357700"/>
              <a:gd name="connsiteX67" fmla="*/ 6437450 w 10678681"/>
              <a:gd name="connsiteY67" fmla="*/ 1101075 h 1357700"/>
              <a:gd name="connsiteX68" fmla="*/ 6327795 w 10678681"/>
              <a:gd name="connsiteY68" fmla="*/ 1088142 h 1357700"/>
              <a:gd name="connsiteX69" fmla="*/ 6136549 w 10678681"/>
              <a:gd name="connsiteY69" fmla="*/ 1100268 h 1357700"/>
              <a:gd name="connsiteX70" fmla="*/ 6004655 w 10678681"/>
              <a:gd name="connsiteY70" fmla="*/ 1114946 h 1357700"/>
              <a:gd name="connsiteX71" fmla="*/ 5936643 w 10678681"/>
              <a:gd name="connsiteY71" fmla="*/ 1095428 h 1357700"/>
              <a:gd name="connsiteX72" fmla="*/ 5912484 w 10678681"/>
              <a:gd name="connsiteY72" fmla="*/ 1112624 h 1357700"/>
              <a:gd name="connsiteX73" fmla="*/ 5908387 w 10678681"/>
              <a:gd name="connsiteY73" fmla="*/ 1116018 h 1357700"/>
              <a:gd name="connsiteX74" fmla="*/ 5890495 w 10678681"/>
              <a:gd name="connsiteY74" fmla="*/ 1120268 h 1357700"/>
              <a:gd name="connsiteX75" fmla="*/ 5887318 w 10678681"/>
              <a:gd name="connsiteY75" fmla="*/ 1133134 h 1357700"/>
              <a:gd name="connsiteX76" fmla="*/ 5861726 w 10678681"/>
              <a:gd name="connsiteY76" fmla="*/ 1147891 h 1357700"/>
              <a:gd name="connsiteX77" fmla="*/ 5828273 w 10678681"/>
              <a:gd name="connsiteY77" fmla="*/ 1152456 h 1357700"/>
              <a:gd name="connsiteX78" fmla="*/ 5667391 w 10678681"/>
              <a:gd name="connsiteY78" fmla="*/ 1161093 h 1357700"/>
              <a:gd name="connsiteX79" fmla="*/ 5572219 w 10678681"/>
              <a:gd name="connsiteY79" fmla="*/ 1173708 h 1357700"/>
              <a:gd name="connsiteX80" fmla="*/ 5537768 w 10678681"/>
              <a:gd name="connsiteY80" fmla="*/ 1190202 h 1357700"/>
              <a:gd name="connsiteX81" fmla="*/ 5488513 w 10678681"/>
              <a:gd name="connsiteY81" fmla="*/ 1205367 h 1357700"/>
              <a:gd name="connsiteX82" fmla="*/ 5402905 w 10678681"/>
              <a:gd name="connsiteY82" fmla="*/ 1241191 h 1357700"/>
              <a:gd name="connsiteX83" fmla="*/ 5285593 w 10678681"/>
              <a:gd name="connsiteY83" fmla="*/ 1273569 h 1357700"/>
              <a:gd name="connsiteX84" fmla="*/ 5192893 w 10678681"/>
              <a:gd name="connsiteY84" fmla="*/ 1247188 h 1357700"/>
              <a:gd name="connsiteX85" fmla="*/ 5186475 w 10678681"/>
              <a:gd name="connsiteY85" fmla="*/ 1257028 h 1357700"/>
              <a:gd name="connsiteX86" fmla="*/ 5126038 w 10678681"/>
              <a:gd name="connsiteY86" fmla="*/ 1263189 h 1357700"/>
              <a:gd name="connsiteX87" fmla="*/ 4905913 w 10678681"/>
              <a:gd name="connsiteY87" fmla="*/ 1224477 h 1357700"/>
              <a:gd name="connsiteX88" fmla="*/ 4788036 w 10678681"/>
              <a:gd name="connsiteY88" fmla="*/ 1238182 h 1357700"/>
              <a:gd name="connsiteX89" fmla="*/ 4747555 w 10678681"/>
              <a:gd name="connsiteY89" fmla="*/ 1252768 h 1357700"/>
              <a:gd name="connsiteX90" fmla="*/ 4679644 w 10678681"/>
              <a:gd name="connsiteY90" fmla="*/ 1276603 h 1357700"/>
              <a:gd name="connsiteX91" fmla="*/ 4632222 w 10678681"/>
              <a:gd name="connsiteY91" fmla="*/ 1318360 h 1357700"/>
              <a:gd name="connsiteX92" fmla="*/ 4617358 w 10678681"/>
              <a:gd name="connsiteY92" fmla="*/ 1327690 h 1357700"/>
              <a:gd name="connsiteX93" fmla="*/ 4589102 w 10678681"/>
              <a:gd name="connsiteY93" fmla="*/ 1321223 h 1357700"/>
              <a:gd name="connsiteX94" fmla="*/ 4578184 w 10678681"/>
              <a:gd name="connsiteY94" fmla="*/ 1326745 h 1357700"/>
              <a:gd name="connsiteX95" fmla="*/ 4574270 w 10678681"/>
              <a:gd name="connsiteY95" fmla="*/ 1325878 h 1357700"/>
              <a:gd name="connsiteX96" fmla="*/ 4564919 w 10678681"/>
              <a:gd name="connsiteY96" fmla="*/ 1325507 h 1357700"/>
              <a:gd name="connsiteX97" fmla="*/ 4566586 w 10678681"/>
              <a:gd name="connsiteY97" fmla="*/ 1316963 h 1357700"/>
              <a:gd name="connsiteX98" fmla="*/ 4556303 w 10678681"/>
              <a:gd name="connsiteY98" fmla="*/ 1300262 h 1357700"/>
              <a:gd name="connsiteX99" fmla="*/ 4502358 w 10678681"/>
              <a:gd name="connsiteY99" fmla="*/ 1302558 h 1357700"/>
              <a:gd name="connsiteX100" fmla="*/ 4498919 w 10678681"/>
              <a:gd name="connsiteY100" fmla="*/ 1312115 h 1357700"/>
              <a:gd name="connsiteX101" fmla="*/ 4492075 w 10678681"/>
              <a:gd name="connsiteY101" fmla="*/ 1313357 h 1357700"/>
              <a:gd name="connsiteX102" fmla="*/ 4487466 w 10678681"/>
              <a:gd name="connsiteY102" fmla="*/ 1304102 h 1357700"/>
              <a:gd name="connsiteX103" fmla="*/ 4398292 w 10678681"/>
              <a:gd name="connsiteY103" fmla="*/ 1278410 h 1357700"/>
              <a:gd name="connsiteX104" fmla="*/ 4278026 w 10678681"/>
              <a:gd name="connsiteY104" fmla="*/ 1259803 h 1357700"/>
              <a:gd name="connsiteX105" fmla="*/ 4188995 w 10678681"/>
              <a:gd name="connsiteY105" fmla="*/ 1296718 h 1357700"/>
              <a:gd name="connsiteX106" fmla="*/ 4181483 w 10678681"/>
              <a:gd name="connsiteY106" fmla="*/ 1287686 h 1357700"/>
              <a:gd name="connsiteX107" fmla="*/ 4120739 w 10678681"/>
              <a:gd name="connsiteY107" fmla="*/ 1288549 h 1357700"/>
              <a:gd name="connsiteX108" fmla="*/ 3906561 w 10678681"/>
              <a:gd name="connsiteY108" fmla="*/ 1352435 h 1357700"/>
              <a:gd name="connsiteX109" fmla="*/ 3787890 w 10678681"/>
              <a:gd name="connsiteY109" fmla="*/ 1352442 h 1357700"/>
              <a:gd name="connsiteX110" fmla="*/ 3745993 w 10678681"/>
              <a:gd name="connsiteY110" fmla="*/ 1342630 h 1357700"/>
              <a:gd name="connsiteX111" fmla="*/ 3675785 w 10678681"/>
              <a:gd name="connsiteY111" fmla="*/ 1326802 h 1357700"/>
              <a:gd name="connsiteX112" fmla="*/ 3623856 w 10678681"/>
              <a:gd name="connsiteY112" fmla="*/ 1290804 h 1357700"/>
              <a:gd name="connsiteX113" fmla="*/ 3564933 w 10678681"/>
              <a:gd name="connsiteY113" fmla="*/ 1287147 h 1357700"/>
              <a:gd name="connsiteX114" fmla="*/ 3550537 w 10678681"/>
              <a:gd name="connsiteY114" fmla="*/ 1317552 h 1357700"/>
              <a:gd name="connsiteX115" fmla="*/ 3487736 w 10678681"/>
              <a:gd name="connsiteY115" fmla="*/ 1303493 h 1357700"/>
              <a:gd name="connsiteX116" fmla="*/ 3392548 w 10678681"/>
              <a:gd name="connsiteY116" fmla="*/ 1278741 h 1357700"/>
              <a:gd name="connsiteX117" fmla="*/ 3337466 w 10678681"/>
              <a:gd name="connsiteY117" fmla="*/ 1272537 h 1357700"/>
              <a:gd name="connsiteX118" fmla="*/ 3187206 w 10678681"/>
              <a:gd name="connsiteY118" fmla="*/ 1246821 h 1357700"/>
              <a:gd name="connsiteX119" fmla="*/ 3036856 w 10678681"/>
              <a:gd name="connsiteY119" fmla="*/ 1214383 h 1357700"/>
              <a:gd name="connsiteX120" fmla="*/ 2948654 w 10678681"/>
              <a:gd name="connsiteY120" fmla="*/ 1157455 h 1357700"/>
              <a:gd name="connsiteX121" fmla="*/ 2824973 w 10678681"/>
              <a:gd name="connsiteY121" fmla="*/ 1134864 h 1357700"/>
              <a:gd name="connsiteX122" fmla="*/ 2804398 w 10678681"/>
              <a:gd name="connsiteY122" fmla="*/ 1125556 h 1357700"/>
              <a:gd name="connsiteX123" fmla="*/ 2775396 w 10678681"/>
              <a:gd name="connsiteY123" fmla="*/ 1130148 h 1357700"/>
              <a:gd name="connsiteX124" fmla="*/ 2659096 w 10678681"/>
              <a:gd name="connsiteY124" fmla="*/ 1150294 h 1357700"/>
              <a:gd name="connsiteX125" fmla="*/ 2567088 w 10678681"/>
              <a:gd name="connsiteY125" fmla="*/ 1181781 h 1357700"/>
              <a:gd name="connsiteX126" fmla="*/ 2454501 w 10678681"/>
              <a:gd name="connsiteY126" fmla="*/ 1155455 h 1357700"/>
              <a:gd name="connsiteX127" fmla="*/ 2385161 w 10678681"/>
              <a:gd name="connsiteY127" fmla="*/ 1161312 h 1357700"/>
              <a:gd name="connsiteX128" fmla="*/ 2270528 w 10678681"/>
              <a:gd name="connsiteY128" fmla="*/ 1204338 h 1357700"/>
              <a:gd name="connsiteX129" fmla="*/ 2121820 w 10678681"/>
              <a:gd name="connsiteY129" fmla="*/ 1187078 h 1357700"/>
              <a:gd name="connsiteX130" fmla="*/ 2092716 w 10678681"/>
              <a:gd name="connsiteY130" fmla="*/ 1139224 h 1357700"/>
              <a:gd name="connsiteX131" fmla="*/ 2052449 w 10678681"/>
              <a:gd name="connsiteY131" fmla="*/ 1109687 h 1357700"/>
              <a:gd name="connsiteX132" fmla="*/ 2032607 w 10678681"/>
              <a:gd name="connsiteY132" fmla="*/ 1175477 h 1357700"/>
              <a:gd name="connsiteX133" fmla="*/ 1901837 w 10678681"/>
              <a:gd name="connsiteY133" fmla="*/ 1221762 h 1357700"/>
              <a:gd name="connsiteX134" fmla="*/ 1836762 w 10678681"/>
              <a:gd name="connsiteY134" fmla="*/ 1237387 h 1357700"/>
              <a:gd name="connsiteX135" fmla="*/ 1735877 w 10678681"/>
              <a:gd name="connsiteY135" fmla="*/ 1246527 h 1357700"/>
              <a:gd name="connsiteX136" fmla="*/ 1705069 w 10678681"/>
              <a:gd name="connsiteY136" fmla="*/ 1251989 h 1357700"/>
              <a:gd name="connsiteX137" fmla="*/ 1397689 w 10678681"/>
              <a:gd name="connsiteY137" fmla="*/ 1336144 h 1357700"/>
              <a:gd name="connsiteX138" fmla="*/ 1220734 w 10678681"/>
              <a:gd name="connsiteY138" fmla="*/ 1257811 h 1357700"/>
              <a:gd name="connsiteX139" fmla="*/ 1021737 w 10678681"/>
              <a:gd name="connsiteY139" fmla="*/ 1238739 h 1357700"/>
              <a:gd name="connsiteX140" fmla="*/ 959820 w 10678681"/>
              <a:gd name="connsiteY140" fmla="*/ 1275863 h 1357700"/>
              <a:gd name="connsiteX141" fmla="*/ 929137 w 10678681"/>
              <a:gd name="connsiteY141" fmla="*/ 1273957 h 1357700"/>
              <a:gd name="connsiteX142" fmla="*/ 878849 w 10678681"/>
              <a:gd name="connsiteY142" fmla="*/ 1266740 h 1357700"/>
              <a:gd name="connsiteX143" fmla="*/ 800667 w 10678681"/>
              <a:gd name="connsiteY143" fmla="*/ 1282041 h 1357700"/>
              <a:gd name="connsiteX144" fmla="*/ 644906 w 10678681"/>
              <a:gd name="connsiteY144" fmla="*/ 1273685 h 1357700"/>
              <a:gd name="connsiteX145" fmla="*/ 379869 w 10678681"/>
              <a:gd name="connsiteY145" fmla="*/ 1339165 h 1357700"/>
              <a:gd name="connsiteX146" fmla="*/ 137696 w 10678681"/>
              <a:gd name="connsiteY146" fmla="*/ 1319217 h 1357700"/>
              <a:gd name="connsiteX147" fmla="*/ 54250 w 10678681"/>
              <a:gd name="connsiteY147" fmla="*/ 1315838 h 1357700"/>
              <a:gd name="connsiteX148" fmla="*/ 28042 w 10678681"/>
              <a:gd name="connsiteY148" fmla="*/ 1297822 h 1357700"/>
              <a:gd name="connsiteX149" fmla="*/ 0 w 10678681"/>
              <a:gd name="connsiteY149" fmla="*/ 1294612 h 1357700"/>
              <a:gd name="connsiteX150" fmla="*/ 0 w 10678681"/>
              <a:gd name="connsiteY150" fmla="*/ 0 h 1357700"/>
              <a:gd name="connsiteX0" fmla="*/ 0 w 10678681"/>
              <a:gd name="connsiteY0" fmla="*/ 0 h 1357700"/>
              <a:gd name="connsiteX1" fmla="*/ 10678681 w 10678681"/>
              <a:gd name="connsiteY1" fmla="*/ 0 h 1357700"/>
              <a:gd name="connsiteX2" fmla="*/ 10666019 w 10678681"/>
              <a:gd name="connsiteY2" fmla="*/ 7876 h 1357700"/>
              <a:gd name="connsiteX3" fmla="*/ 10632825 w 10678681"/>
              <a:gd name="connsiteY3" fmla="*/ 32153 h 1357700"/>
              <a:gd name="connsiteX4" fmla="*/ 10510605 w 10678681"/>
              <a:gd name="connsiteY4" fmla="*/ 30449 h 1357700"/>
              <a:gd name="connsiteX5" fmla="*/ 10456989 w 10678681"/>
              <a:gd name="connsiteY5" fmla="*/ 979 h 1357700"/>
              <a:gd name="connsiteX6" fmla="*/ 10438642 w 10678681"/>
              <a:gd name="connsiteY6" fmla="*/ 1524 h 1357700"/>
              <a:gd name="connsiteX7" fmla="*/ 10407146 w 10678681"/>
              <a:gd name="connsiteY7" fmla="*/ 43659 h 1357700"/>
              <a:gd name="connsiteX8" fmla="*/ 10357996 w 10678681"/>
              <a:gd name="connsiteY8" fmla="*/ 50836 h 1357700"/>
              <a:gd name="connsiteX9" fmla="*/ 10306667 w 10678681"/>
              <a:gd name="connsiteY9" fmla="*/ 109739 h 1357700"/>
              <a:gd name="connsiteX10" fmla="*/ 10115334 w 10678681"/>
              <a:gd name="connsiteY10" fmla="*/ 155658 h 1357700"/>
              <a:gd name="connsiteX11" fmla="*/ 10068157 w 10678681"/>
              <a:gd name="connsiteY11" fmla="*/ 215673 h 1357700"/>
              <a:gd name="connsiteX12" fmla="*/ 10045431 w 10678681"/>
              <a:gd name="connsiteY12" fmla="*/ 229568 h 1357700"/>
              <a:gd name="connsiteX13" fmla="*/ 10013265 w 10678681"/>
              <a:gd name="connsiteY13" fmla="*/ 284757 h 1357700"/>
              <a:gd name="connsiteX14" fmla="*/ 9862496 w 10678681"/>
              <a:gd name="connsiteY14" fmla="*/ 223033 h 1357700"/>
              <a:gd name="connsiteX15" fmla="*/ 9679638 w 10678681"/>
              <a:gd name="connsiteY15" fmla="*/ 277462 h 1357700"/>
              <a:gd name="connsiteX16" fmla="*/ 9498347 w 10678681"/>
              <a:gd name="connsiteY16" fmla="*/ 244723 h 1357700"/>
              <a:gd name="connsiteX17" fmla="*/ 9399702 w 10678681"/>
              <a:gd name="connsiteY17" fmla="*/ 276316 h 1357700"/>
              <a:gd name="connsiteX18" fmla="*/ 9378439 w 10678681"/>
              <a:gd name="connsiteY18" fmla="*/ 326244 h 1357700"/>
              <a:gd name="connsiteX19" fmla="*/ 9121744 w 10678681"/>
              <a:gd name="connsiteY19" fmla="*/ 365177 h 1357700"/>
              <a:gd name="connsiteX20" fmla="*/ 9061654 w 10678681"/>
              <a:gd name="connsiteY20" fmla="*/ 393730 h 1357700"/>
              <a:gd name="connsiteX21" fmla="*/ 8997577 w 10678681"/>
              <a:gd name="connsiteY21" fmla="*/ 380865 h 1357700"/>
              <a:gd name="connsiteX22" fmla="*/ 8907968 w 10678681"/>
              <a:gd name="connsiteY22" fmla="*/ 447345 h 1357700"/>
              <a:gd name="connsiteX23" fmla="*/ 8764163 w 10678681"/>
              <a:gd name="connsiteY23" fmla="*/ 471000 h 1357700"/>
              <a:gd name="connsiteX24" fmla="*/ 8680155 w 10678681"/>
              <a:gd name="connsiteY24" fmla="*/ 492404 h 1357700"/>
              <a:gd name="connsiteX25" fmla="*/ 8651436 w 10678681"/>
              <a:gd name="connsiteY25" fmla="*/ 511923 h 1357700"/>
              <a:gd name="connsiteX26" fmla="*/ 8609185 w 10678681"/>
              <a:gd name="connsiteY26" fmla="*/ 531525 h 1357700"/>
              <a:gd name="connsiteX27" fmla="*/ 8537091 w 10678681"/>
              <a:gd name="connsiteY27" fmla="*/ 574933 h 1357700"/>
              <a:gd name="connsiteX28" fmla="*/ 8435931 w 10678681"/>
              <a:gd name="connsiteY28" fmla="*/ 617926 h 1357700"/>
              <a:gd name="connsiteX29" fmla="*/ 8348623 w 10678681"/>
              <a:gd name="connsiteY29" fmla="*/ 600607 h 1357700"/>
              <a:gd name="connsiteX30" fmla="*/ 8344233 w 10678681"/>
              <a:gd name="connsiteY30" fmla="*/ 610922 h 1357700"/>
              <a:gd name="connsiteX31" fmla="*/ 8290622 w 10678681"/>
              <a:gd name="connsiteY31" fmla="*/ 622687 h 1357700"/>
              <a:gd name="connsiteX32" fmla="*/ 8086698 w 10678681"/>
              <a:gd name="connsiteY32" fmla="*/ 605185 h 1357700"/>
              <a:gd name="connsiteX33" fmla="*/ 7982378 w 10678681"/>
              <a:gd name="connsiteY33" fmla="*/ 629799 h 1357700"/>
              <a:gd name="connsiteX34" fmla="*/ 7947952 w 10678681"/>
              <a:gd name="connsiteY34" fmla="*/ 648003 h 1357700"/>
              <a:gd name="connsiteX35" fmla="*/ 7890112 w 10678681"/>
              <a:gd name="connsiteY35" fmla="*/ 677915 h 1357700"/>
              <a:gd name="connsiteX36" fmla="*/ 7853284 w 10678681"/>
              <a:gd name="connsiteY36" fmla="*/ 723588 h 1357700"/>
              <a:gd name="connsiteX37" fmla="*/ 7802383 w 10678681"/>
              <a:gd name="connsiteY37" fmla="*/ 739359 h 1357700"/>
              <a:gd name="connsiteX38" fmla="*/ 7782280 w 10678681"/>
              <a:gd name="connsiteY38" fmla="*/ 712868 h 1357700"/>
              <a:gd name="connsiteX39" fmla="*/ 7730518 w 10678681"/>
              <a:gd name="connsiteY39" fmla="*/ 739526 h 1357700"/>
              <a:gd name="connsiteX40" fmla="*/ 7652907 w 10678681"/>
              <a:gd name="connsiteY40" fmla="*/ 783273 h 1357700"/>
              <a:gd name="connsiteX41" fmla="*/ 7606008 w 10678681"/>
              <a:gd name="connsiteY41" fmla="*/ 800717 h 1357700"/>
              <a:gd name="connsiteX42" fmla="*/ 7480223 w 10678681"/>
              <a:gd name="connsiteY42" fmla="*/ 856821 h 1357700"/>
              <a:gd name="connsiteX43" fmla="*/ 7356005 w 10678681"/>
              <a:gd name="connsiteY43" fmla="*/ 919462 h 1357700"/>
              <a:gd name="connsiteX44" fmla="*/ 7305396 w 10678681"/>
              <a:gd name="connsiteY44" fmla="*/ 986228 h 1357700"/>
              <a:gd name="connsiteX45" fmla="*/ 7298314 w 10678681"/>
              <a:gd name="connsiteY45" fmla="*/ 989899 h 1357700"/>
              <a:gd name="connsiteX46" fmla="*/ 7277477 w 10678681"/>
              <a:gd name="connsiteY46" fmla="*/ 990571 h 1357700"/>
              <a:gd name="connsiteX47" fmla="*/ 7269396 w 10678681"/>
              <a:gd name="connsiteY47" fmla="*/ 989282 h 1357700"/>
              <a:gd name="connsiteX48" fmla="*/ 7258094 w 10678681"/>
              <a:gd name="connsiteY48" fmla="*/ 990679 h 1357700"/>
              <a:gd name="connsiteX49" fmla="*/ 7257893 w 10678681"/>
              <a:gd name="connsiteY49" fmla="*/ 991204 h 1357700"/>
              <a:gd name="connsiteX50" fmla="*/ 7247153 w 10678681"/>
              <a:gd name="connsiteY50" fmla="*/ 991550 h 1357700"/>
              <a:gd name="connsiteX51" fmla="*/ 7193612 w 10678681"/>
              <a:gd name="connsiteY51" fmla="*/ 987042 h 1357700"/>
              <a:gd name="connsiteX52" fmla="*/ 7132632 w 10678681"/>
              <a:gd name="connsiteY52" fmla="*/ 1042036 h 1357700"/>
              <a:gd name="connsiteX53" fmla="*/ 7105610 w 10678681"/>
              <a:gd name="connsiteY53" fmla="*/ 1053537 h 1357700"/>
              <a:gd name="connsiteX54" fmla="*/ 7091599 w 10678681"/>
              <a:gd name="connsiteY54" fmla="*/ 1062302 h 1357700"/>
              <a:gd name="connsiteX55" fmla="*/ 7090998 w 10678681"/>
              <a:gd name="connsiteY55" fmla="*/ 1064540 h 1357700"/>
              <a:gd name="connsiteX56" fmla="*/ 7039634 w 10678681"/>
              <a:gd name="connsiteY56" fmla="*/ 1059971 h 1357700"/>
              <a:gd name="connsiteX57" fmla="*/ 7033445 w 10678681"/>
              <a:gd name="connsiteY57" fmla="*/ 1063314 h 1357700"/>
              <a:gd name="connsiteX58" fmla="*/ 6999157 w 10678681"/>
              <a:gd name="connsiteY58" fmla="*/ 1055282 h 1357700"/>
              <a:gd name="connsiteX59" fmla="*/ 6981874 w 10678681"/>
              <a:gd name="connsiteY59" fmla="*/ 1053827 h 1357700"/>
              <a:gd name="connsiteX60" fmla="*/ 6976102 w 10678681"/>
              <a:gd name="connsiteY60" fmla="*/ 1047854 h 1357700"/>
              <a:gd name="connsiteX61" fmla="*/ 6951040 w 10678681"/>
              <a:gd name="connsiteY61" fmla="*/ 1048531 h 1357700"/>
              <a:gd name="connsiteX62" fmla="*/ 6948497 w 10678681"/>
              <a:gd name="connsiteY62" fmla="*/ 1050706 h 1357700"/>
              <a:gd name="connsiteX63" fmla="*/ 6926582 w 10678681"/>
              <a:gd name="connsiteY63" fmla="*/ 1043462 h 1357700"/>
              <a:gd name="connsiteX64" fmla="*/ 6833743 w 10678681"/>
              <a:gd name="connsiteY64" fmla="*/ 1027960 h 1357700"/>
              <a:gd name="connsiteX65" fmla="*/ 6698313 w 10678681"/>
              <a:gd name="connsiteY65" fmla="*/ 1063249 h 1357700"/>
              <a:gd name="connsiteX66" fmla="*/ 6550218 w 10678681"/>
              <a:gd name="connsiteY66" fmla="*/ 1026825 h 1357700"/>
              <a:gd name="connsiteX67" fmla="*/ 6437450 w 10678681"/>
              <a:gd name="connsiteY67" fmla="*/ 1101075 h 1357700"/>
              <a:gd name="connsiteX68" fmla="*/ 6327795 w 10678681"/>
              <a:gd name="connsiteY68" fmla="*/ 1088142 h 1357700"/>
              <a:gd name="connsiteX69" fmla="*/ 6136549 w 10678681"/>
              <a:gd name="connsiteY69" fmla="*/ 1100268 h 1357700"/>
              <a:gd name="connsiteX70" fmla="*/ 6004655 w 10678681"/>
              <a:gd name="connsiteY70" fmla="*/ 1114946 h 1357700"/>
              <a:gd name="connsiteX71" fmla="*/ 5936643 w 10678681"/>
              <a:gd name="connsiteY71" fmla="*/ 1095428 h 1357700"/>
              <a:gd name="connsiteX72" fmla="*/ 5912484 w 10678681"/>
              <a:gd name="connsiteY72" fmla="*/ 1112624 h 1357700"/>
              <a:gd name="connsiteX73" fmla="*/ 5908387 w 10678681"/>
              <a:gd name="connsiteY73" fmla="*/ 1116018 h 1357700"/>
              <a:gd name="connsiteX74" fmla="*/ 5890495 w 10678681"/>
              <a:gd name="connsiteY74" fmla="*/ 1120268 h 1357700"/>
              <a:gd name="connsiteX75" fmla="*/ 5887318 w 10678681"/>
              <a:gd name="connsiteY75" fmla="*/ 1133134 h 1357700"/>
              <a:gd name="connsiteX76" fmla="*/ 5861726 w 10678681"/>
              <a:gd name="connsiteY76" fmla="*/ 1147891 h 1357700"/>
              <a:gd name="connsiteX77" fmla="*/ 5805823 w 10678681"/>
              <a:gd name="connsiteY77" fmla="*/ 1152457 h 1357700"/>
              <a:gd name="connsiteX78" fmla="*/ 5667391 w 10678681"/>
              <a:gd name="connsiteY78" fmla="*/ 1161093 h 1357700"/>
              <a:gd name="connsiteX79" fmla="*/ 5572219 w 10678681"/>
              <a:gd name="connsiteY79" fmla="*/ 1173708 h 1357700"/>
              <a:gd name="connsiteX80" fmla="*/ 5537768 w 10678681"/>
              <a:gd name="connsiteY80" fmla="*/ 1190202 h 1357700"/>
              <a:gd name="connsiteX81" fmla="*/ 5488513 w 10678681"/>
              <a:gd name="connsiteY81" fmla="*/ 1205367 h 1357700"/>
              <a:gd name="connsiteX82" fmla="*/ 5402905 w 10678681"/>
              <a:gd name="connsiteY82" fmla="*/ 1241191 h 1357700"/>
              <a:gd name="connsiteX83" fmla="*/ 5285593 w 10678681"/>
              <a:gd name="connsiteY83" fmla="*/ 1273569 h 1357700"/>
              <a:gd name="connsiteX84" fmla="*/ 5192893 w 10678681"/>
              <a:gd name="connsiteY84" fmla="*/ 1247188 h 1357700"/>
              <a:gd name="connsiteX85" fmla="*/ 5186475 w 10678681"/>
              <a:gd name="connsiteY85" fmla="*/ 1257028 h 1357700"/>
              <a:gd name="connsiteX86" fmla="*/ 5126038 w 10678681"/>
              <a:gd name="connsiteY86" fmla="*/ 1263189 h 1357700"/>
              <a:gd name="connsiteX87" fmla="*/ 4905913 w 10678681"/>
              <a:gd name="connsiteY87" fmla="*/ 1224477 h 1357700"/>
              <a:gd name="connsiteX88" fmla="*/ 4788036 w 10678681"/>
              <a:gd name="connsiteY88" fmla="*/ 1238182 h 1357700"/>
              <a:gd name="connsiteX89" fmla="*/ 4747555 w 10678681"/>
              <a:gd name="connsiteY89" fmla="*/ 1252768 h 1357700"/>
              <a:gd name="connsiteX90" fmla="*/ 4679644 w 10678681"/>
              <a:gd name="connsiteY90" fmla="*/ 1276603 h 1357700"/>
              <a:gd name="connsiteX91" fmla="*/ 4632222 w 10678681"/>
              <a:gd name="connsiteY91" fmla="*/ 1318360 h 1357700"/>
              <a:gd name="connsiteX92" fmla="*/ 4617358 w 10678681"/>
              <a:gd name="connsiteY92" fmla="*/ 1327690 h 1357700"/>
              <a:gd name="connsiteX93" fmla="*/ 4589102 w 10678681"/>
              <a:gd name="connsiteY93" fmla="*/ 1321223 h 1357700"/>
              <a:gd name="connsiteX94" fmla="*/ 4578184 w 10678681"/>
              <a:gd name="connsiteY94" fmla="*/ 1326745 h 1357700"/>
              <a:gd name="connsiteX95" fmla="*/ 4574270 w 10678681"/>
              <a:gd name="connsiteY95" fmla="*/ 1325878 h 1357700"/>
              <a:gd name="connsiteX96" fmla="*/ 4564919 w 10678681"/>
              <a:gd name="connsiteY96" fmla="*/ 1325507 h 1357700"/>
              <a:gd name="connsiteX97" fmla="*/ 4566586 w 10678681"/>
              <a:gd name="connsiteY97" fmla="*/ 1316963 h 1357700"/>
              <a:gd name="connsiteX98" fmla="*/ 4556303 w 10678681"/>
              <a:gd name="connsiteY98" fmla="*/ 1300262 h 1357700"/>
              <a:gd name="connsiteX99" fmla="*/ 4502358 w 10678681"/>
              <a:gd name="connsiteY99" fmla="*/ 1302558 h 1357700"/>
              <a:gd name="connsiteX100" fmla="*/ 4498919 w 10678681"/>
              <a:gd name="connsiteY100" fmla="*/ 1312115 h 1357700"/>
              <a:gd name="connsiteX101" fmla="*/ 4492075 w 10678681"/>
              <a:gd name="connsiteY101" fmla="*/ 1313357 h 1357700"/>
              <a:gd name="connsiteX102" fmla="*/ 4487466 w 10678681"/>
              <a:gd name="connsiteY102" fmla="*/ 1304102 h 1357700"/>
              <a:gd name="connsiteX103" fmla="*/ 4398292 w 10678681"/>
              <a:gd name="connsiteY103" fmla="*/ 1278410 h 1357700"/>
              <a:gd name="connsiteX104" fmla="*/ 4278026 w 10678681"/>
              <a:gd name="connsiteY104" fmla="*/ 1259803 h 1357700"/>
              <a:gd name="connsiteX105" fmla="*/ 4188995 w 10678681"/>
              <a:gd name="connsiteY105" fmla="*/ 1296718 h 1357700"/>
              <a:gd name="connsiteX106" fmla="*/ 4181483 w 10678681"/>
              <a:gd name="connsiteY106" fmla="*/ 1287686 h 1357700"/>
              <a:gd name="connsiteX107" fmla="*/ 4120739 w 10678681"/>
              <a:gd name="connsiteY107" fmla="*/ 1288549 h 1357700"/>
              <a:gd name="connsiteX108" fmla="*/ 3906561 w 10678681"/>
              <a:gd name="connsiteY108" fmla="*/ 1352435 h 1357700"/>
              <a:gd name="connsiteX109" fmla="*/ 3787890 w 10678681"/>
              <a:gd name="connsiteY109" fmla="*/ 1352442 h 1357700"/>
              <a:gd name="connsiteX110" fmla="*/ 3745993 w 10678681"/>
              <a:gd name="connsiteY110" fmla="*/ 1342630 h 1357700"/>
              <a:gd name="connsiteX111" fmla="*/ 3675785 w 10678681"/>
              <a:gd name="connsiteY111" fmla="*/ 1326802 h 1357700"/>
              <a:gd name="connsiteX112" fmla="*/ 3623856 w 10678681"/>
              <a:gd name="connsiteY112" fmla="*/ 1290804 h 1357700"/>
              <a:gd name="connsiteX113" fmla="*/ 3564933 w 10678681"/>
              <a:gd name="connsiteY113" fmla="*/ 1287147 h 1357700"/>
              <a:gd name="connsiteX114" fmla="*/ 3550537 w 10678681"/>
              <a:gd name="connsiteY114" fmla="*/ 1317552 h 1357700"/>
              <a:gd name="connsiteX115" fmla="*/ 3487736 w 10678681"/>
              <a:gd name="connsiteY115" fmla="*/ 1303493 h 1357700"/>
              <a:gd name="connsiteX116" fmla="*/ 3392548 w 10678681"/>
              <a:gd name="connsiteY116" fmla="*/ 1278741 h 1357700"/>
              <a:gd name="connsiteX117" fmla="*/ 3337466 w 10678681"/>
              <a:gd name="connsiteY117" fmla="*/ 1272537 h 1357700"/>
              <a:gd name="connsiteX118" fmla="*/ 3187206 w 10678681"/>
              <a:gd name="connsiteY118" fmla="*/ 1246821 h 1357700"/>
              <a:gd name="connsiteX119" fmla="*/ 3036856 w 10678681"/>
              <a:gd name="connsiteY119" fmla="*/ 1214383 h 1357700"/>
              <a:gd name="connsiteX120" fmla="*/ 2948654 w 10678681"/>
              <a:gd name="connsiteY120" fmla="*/ 1157455 h 1357700"/>
              <a:gd name="connsiteX121" fmla="*/ 2824973 w 10678681"/>
              <a:gd name="connsiteY121" fmla="*/ 1134864 h 1357700"/>
              <a:gd name="connsiteX122" fmla="*/ 2804398 w 10678681"/>
              <a:gd name="connsiteY122" fmla="*/ 1125556 h 1357700"/>
              <a:gd name="connsiteX123" fmla="*/ 2775396 w 10678681"/>
              <a:gd name="connsiteY123" fmla="*/ 1130148 h 1357700"/>
              <a:gd name="connsiteX124" fmla="*/ 2659096 w 10678681"/>
              <a:gd name="connsiteY124" fmla="*/ 1150294 h 1357700"/>
              <a:gd name="connsiteX125" fmla="*/ 2567088 w 10678681"/>
              <a:gd name="connsiteY125" fmla="*/ 1181781 h 1357700"/>
              <a:gd name="connsiteX126" fmla="*/ 2454501 w 10678681"/>
              <a:gd name="connsiteY126" fmla="*/ 1155455 h 1357700"/>
              <a:gd name="connsiteX127" fmla="*/ 2385161 w 10678681"/>
              <a:gd name="connsiteY127" fmla="*/ 1161312 h 1357700"/>
              <a:gd name="connsiteX128" fmla="*/ 2270528 w 10678681"/>
              <a:gd name="connsiteY128" fmla="*/ 1204338 h 1357700"/>
              <a:gd name="connsiteX129" fmla="*/ 2121820 w 10678681"/>
              <a:gd name="connsiteY129" fmla="*/ 1187078 h 1357700"/>
              <a:gd name="connsiteX130" fmla="*/ 2092716 w 10678681"/>
              <a:gd name="connsiteY130" fmla="*/ 1139224 h 1357700"/>
              <a:gd name="connsiteX131" fmla="*/ 2052449 w 10678681"/>
              <a:gd name="connsiteY131" fmla="*/ 1109687 h 1357700"/>
              <a:gd name="connsiteX132" fmla="*/ 2032607 w 10678681"/>
              <a:gd name="connsiteY132" fmla="*/ 1175477 h 1357700"/>
              <a:gd name="connsiteX133" fmla="*/ 1901837 w 10678681"/>
              <a:gd name="connsiteY133" fmla="*/ 1221762 h 1357700"/>
              <a:gd name="connsiteX134" fmla="*/ 1836762 w 10678681"/>
              <a:gd name="connsiteY134" fmla="*/ 1237387 h 1357700"/>
              <a:gd name="connsiteX135" fmla="*/ 1735877 w 10678681"/>
              <a:gd name="connsiteY135" fmla="*/ 1246527 h 1357700"/>
              <a:gd name="connsiteX136" fmla="*/ 1705069 w 10678681"/>
              <a:gd name="connsiteY136" fmla="*/ 1251989 h 1357700"/>
              <a:gd name="connsiteX137" fmla="*/ 1397689 w 10678681"/>
              <a:gd name="connsiteY137" fmla="*/ 1336144 h 1357700"/>
              <a:gd name="connsiteX138" fmla="*/ 1220734 w 10678681"/>
              <a:gd name="connsiteY138" fmla="*/ 1257811 h 1357700"/>
              <a:gd name="connsiteX139" fmla="*/ 1021737 w 10678681"/>
              <a:gd name="connsiteY139" fmla="*/ 1238739 h 1357700"/>
              <a:gd name="connsiteX140" fmla="*/ 959820 w 10678681"/>
              <a:gd name="connsiteY140" fmla="*/ 1275863 h 1357700"/>
              <a:gd name="connsiteX141" fmla="*/ 929137 w 10678681"/>
              <a:gd name="connsiteY141" fmla="*/ 1273957 h 1357700"/>
              <a:gd name="connsiteX142" fmla="*/ 878849 w 10678681"/>
              <a:gd name="connsiteY142" fmla="*/ 1266740 h 1357700"/>
              <a:gd name="connsiteX143" fmla="*/ 800667 w 10678681"/>
              <a:gd name="connsiteY143" fmla="*/ 1282041 h 1357700"/>
              <a:gd name="connsiteX144" fmla="*/ 644906 w 10678681"/>
              <a:gd name="connsiteY144" fmla="*/ 1273685 h 1357700"/>
              <a:gd name="connsiteX145" fmla="*/ 379869 w 10678681"/>
              <a:gd name="connsiteY145" fmla="*/ 1339165 h 1357700"/>
              <a:gd name="connsiteX146" fmla="*/ 137696 w 10678681"/>
              <a:gd name="connsiteY146" fmla="*/ 1319217 h 1357700"/>
              <a:gd name="connsiteX147" fmla="*/ 54250 w 10678681"/>
              <a:gd name="connsiteY147" fmla="*/ 1315838 h 1357700"/>
              <a:gd name="connsiteX148" fmla="*/ 28042 w 10678681"/>
              <a:gd name="connsiteY148" fmla="*/ 1297822 h 1357700"/>
              <a:gd name="connsiteX149" fmla="*/ 0 w 10678681"/>
              <a:gd name="connsiteY149" fmla="*/ 1294612 h 1357700"/>
              <a:gd name="connsiteX150" fmla="*/ 0 w 10678681"/>
              <a:gd name="connsiteY150" fmla="*/ 0 h 1357700"/>
              <a:gd name="connsiteX0" fmla="*/ 0 w 10678681"/>
              <a:gd name="connsiteY0" fmla="*/ 0 h 1357700"/>
              <a:gd name="connsiteX1" fmla="*/ 10678681 w 10678681"/>
              <a:gd name="connsiteY1" fmla="*/ 0 h 1357700"/>
              <a:gd name="connsiteX2" fmla="*/ 10666019 w 10678681"/>
              <a:gd name="connsiteY2" fmla="*/ 7876 h 1357700"/>
              <a:gd name="connsiteX3" fmla="*/ 10632825 w 10678681"/>
              <a:gd name="connsiteY3" fmla="*/ 32153 h 1357700"/>
              <a:gd name="connsiteX4" fmla="*/ 10510605 w 10678681"/>
              <a:gd name="connsiteY4" fmla="*/ 30449 h 1357700"/>
              <a:gd name="connsiteX5" fmla="*/ 10456989 w 10678681"/>
              <a:gd name="connsiteY5" fmla="*/ 979 h 1357700"/>
              <a:gd name="connsiteX6" fmla="*/ 10438642 w 10678681"/>
              <a:gd name="connsiteY6" fmla="*/ 1524 h 1357700"/>
              <a:gd name="connsiteX7" fmla="*/ 10407146 w 10678681"/>
              <a:gd name="connsiteY7" fmla="*/ 43659 h 1357700"/>
              <a:gd name="connsiteX8" fmla="*/ 10357996 w 10678681"/>
              <a:gd name="connsiteY8" fmla="*/ 50836 h 1357700"/>
              <a:gd name="connsiteX9" fmla="*/ 10306667 w 10678681"/>
              <a:gd name="connsiteY9" fmla="*/ 109739 h 1357700"/>
              <a:gd name="connsiteX10" fmla="*/ 10115334 w 10678681"/>
              <a:gd name="connsiteY10" fmla="*/ 155658 h 1357700"/>
              <a:gd name="connsiteX11" fmla="*/ 10068157 w 10678681"/>
              <a:gd name="connsiteY11" fmla="*/ 215673 h 1357700"/>
              <a:gd name="connsiteX12" fmla="*/ 10045431 w 10678681"/>
              <a:gd name="connsiteY12" fmla="*/ 229568 h 1357700"/>
              <a:gd name="connsiteX13" fmla="*/ 10013265 w 10678681"/>
              <a:gd name="connsiteY13" fmla="*/ 284757 h 1357700"/>
              <a:gd name="connsiteX14" fmla="*/ 9862496 w 10678681"/>
              <a:gd name="connsiteY14" fmla="*/ 223033 h 1357700"/>
              <a:gd name="connsiteX15" fmla="*/ 9679638 w 10678681"/>
              <a:gd name="connsiteY15" fmla="*/ 277462 h 1357700"/>
              <a:gd name="connsiteX16" fmla="*/ 9498347 w 10678681"/>
              <a:gd name="connsiteY16" fmla="*/ 244723 h 1357700"/>
              <a:gd name="connsiteX17" fmla="*/ 9399702 w 10678681"/>
              <a:gd name="connsiteY17" fmla="*/ 276316 h 1357700"/>
              <a:gd name="connsiteX18" fmla="*/ 9378439 w 10678681"/>
              <a:gd name="connsiteY18" fmla="*/ 326244 h 1357700"/>
              <a:gd name="connsiteX19" fmla="*/ 9121744 w 10678681"/>
              <a:gd name="connsiteY19" fmla="*/ 365177 h 1357700"/>
              <a:gd name="connsiteX20" fmla="*/ 9061654 w 10678681"/>
              <a:gd name="connsiteY20" fmla="*/ 393730 h 1357700"/>
              <a:gd name="connsiteX21" fmla="*/ 8997577 w 10678681"/>
              <a:gd name="connsiteY21" fmla="*/ 380865 h 1357700"/>
              <a:gd name="connsiteX22" fmla="*/ 8907968 w 10678681"/>
              <a:gd name="connsiteY22" fmla="*/ 447345 h 1357700"/>
              <a:gd name="connsiteX23" fmla="*/ 8764163 w 10678681"/>
              <a:gd name="connsiteY23" fmla="*/ 471000 h 1357700"/>
              <a:gd name="connsiteX24" fmla="*/ 8680155 w 10678681"/>
              <a:gd name="connsiteY24" fmla="*/ 492404 h 1357700"/>
              <a:gd name="connsiteX25" fmla="*/ 8651436 w 10678681"/>
              <a:gd name="connsiteY25" fmla="*/ 511923 h 1357700"/>
              <a:gd name="connsiteX26" fmla="*/ 8609185 w 10678681"/>
              <a:gd name="connsiteY26" fmla="*/ 531525 h 1357700"/>
              <a:gd name="connsiteX27" fmla="*/ 8537091 w 10678681"/>
              <a:gd name="connsiteY27" fmla="*/ 574933 h 1357700"/>
              <a:gd name="connsiteX28" fmla="*/ 8435931 w 10678681"/>
              <a:gd name="connsiteY28" fmla="*/ 617926 h 1357700"/>
              <a:gd name="connsiteX29" fmla="*/ 8348623 w 10678681"/>
              <a:gd name="connsiteY29" fmla="*/ 600607 h 1357700"/>
              <a:gd name="connsiteX30" fmla="*/ 8344233 w 10678681"/>
              <a:gd name="connsiteY30" fmla="*/ 610922 h 1357700"/>
              <a:gd name="connsiteX31" fmla="*/ 8290622 w 10678681"/>
              <a:gd name="connsiteY31" fmla="*/ 622687 h 1357700"/>
              <a:gd name="connsiteX32" fmla="*/ 8086698 w 10678681"/>
              <a:gd name="connsiteY32" fmla="*/ 605185 h 1357700"/>
              <a:gd name="connsiteX33" fmla="*/ 7982378 w 10678681"/>
              <a:gd name="connsiteY33" fmla="*/ 629799 h 1357700"/>
              <a:gd name="connsiteX34" fmla="*/ 7947952 w 10678681"/>
              <a:gd name="connsiteY34" fmla="*/ 648003 h 1357700"/>
              <a:gd name="connsiteX35" fmla="*/ 7890112 w 10678681"/>
              <a:gd name="connsiteY35" fmla="*/ 677915 h 1357700"/>
              <a:gd name="connsiteX36" fmla="*/ 7853284 w 10678681"/>
              <a:gd name="connsiteY36" fmla="*/ 723588 h 1357700"/>
              <a:gd name="connsiteX37" fmla="*/ 7802383 w 10678681"/>
              <a:gd name="connsiteY37" fmla="*/ 739359 h 1357700"/>
              <a:gd name="connsiteX38" fmla="*/ 7782280 w 10678681"/>
              <a:gd name="connsiteY38" fmla="*/ 712868 h 1357700"/>
              <a:gd name="connsiteX39" fmla="*/ 7730518 w 10678681"/>
              <a:gd name="connsiteY39" fmla="*/ 739526 h 1357700"/>
              <a:gd name="connsiteX40" fmla="*/ 7652907 w 10678681"/>
              <a:gd name="connsiteY40" fmla="*/ 783273 h 1357700"/>
              <a:gd name="connsiteX41" fmla="*/ 7606008 w 10678681"/>
              <a:gd name="connsiteY41" fmla="*/ 800717 h 1357700"/>
              <a:gd name="connsiteX42" fmla="*/ 7480223 w 10678681"/>
              <a:gd name="connsiteY42" fmla="*/ 856821 h 1357700"/>
              <a:gd name="connsiteX43" fmla="*/ 7356005 w 10678681"/>
              <a:gd name="connsiteY43" fmla="*/ 919462 h 1357700"/>
              <a:gd name="connsiteX44" fmla="*/ 7305396 w 10678681"/>
              <a:gd name="connsiteY44" fmla="*/ 986228 h 1357700"/>
              <a:gd name="connsiteX45" fmla="*/ 7298314 w 10678681"/>
              <a:gd name="connsiteY45" fmla="*/ 989899 h 1357700"/>
              <a:gd name="connsiteX46" fmla="*/ 7277477 w 10678681"/>
              <a:gd name="connsiteY46" fmla="*/ 990571 h 1357700"/>
              <a:gd name="connsiteX47" fmla="*/ 7269396 w 10678681"/>
              <a:gd name="connsiteY47" fmla="*/ 989282 h 1357700"/>
              <a:gd name="connsiteX48" fmla="*/ 7258094 w 10678681"/>
              <a:gd name="connsiteY48" fmla="*/ 990679 h 1357700"/>
              <a:gd name="connsiteX49" fmla="*/ 7257893 w 10678681"/>
              <a:gd name="connsiteY49" fmla="*/ 991204 h 1357700"/>
              <a:gd name="connsiteX50" fmla="*/ 7247153 w 10678681"/>
              <a:gd name="connsiteY50" fmla="*/ 991550 h 1357700"/>
              <a:gd name="connsiteX51" fmla="*/ 7193612 w 10678681"/>
              <a:gd name="connsiteY51" fmla="*/ 987042 h 1357700"/>
              <a:gd name="connsiteX52" fmla="*/ 7132632 w 10678681"/>
              <a:gd name="connsiteY52" fmla="*/ 1042036 h 1357700"/>
              <a:gd name="connsiteX53" fmla="*/ 7105610 w 10678681"/>
              <a:gd name="connsiteY53" fmla="*/ 1053537 h 1357700"/>
              <a:gd name="connsiteX54" fmla="*/ 7091599 w 10678681"/>
              <a:gd name="connsiteY54" fmla="*/ 1062302 h 1357700"/>
              <a:gd name="connsiteX55" fmla="*/ 7090998 w 10678681"/>
              <a:gd name="connsiteY55" fmla="*/ 1064540 h 1357700"/>
              <a:gd name="connsiteX56" fmla="*/ 7039634 w 10678681"/>
              <a:gd name="connsiteY56" fmla="*/ 1059971 h 1357700"/>
              <a:gd name="connsiteX57" fmla="*/ 7033445 w 10678681"/>
              <a:gd name="connsiteY57" fmla="*/ 1063314 h 1357700"/>
              <a:gd name="connsiteX58" fmla="*/ 6999157 w 10678681"/>
              <a:gd name="connsiteY58" fmla="*/ 1055282 h 1357700"/>
              <a:gd name="connsiteX59" fmla="*/ 6981874 w 10678681"/>
              <a:gd name="connsiteY59" fmla="*/ 1053827 h 1357700"/>
              <a:gd name="connsiteX60" fmla="*/ 6976102 w 10678681"/>
              <a:gd name="connsiteY60" fmla="*/ 1047854 h 1357700"/>
              <a:gd name="connsiteX61" fmla="*/ 6951040 w 10678681"/>
              <a:gd name="connsiteY61" fmla="*/ 1048531 h 1357700"/>
              <a:gd name="connsiteX62" fmla="*/ 6948497 w 10678681"/>
              <a:gd name="connsiteY62" fmla="*/ 1050706 h 1357700"/>
              <a:gd name="connsiteX63" fmla="*/ 6926582 w 10678681"/>
              <a:gd name="connsiteY63" fmla="*/ 1043462 h 1357700"/>
              <a:gd name="connsiteX64" fmla="*/ 6833743 w 10678681"/>
              <a:gd name="connsiteY64" fmla="*/ 1027960 h 1357700"/>
              <a:gd name="connsiteX65" fmla="*/ 6698313 w 10678681"/>
              <a:gd name="connsiteY65" fmla="*/ 1063249 h 1357700"/>
              <a:gd name="connsiteX66" fmla="*/ 6550218 w 10678681"/>
              <a:gd name="connsiteY66" fmla="*/ 1026825 h 1357700"/>
              <a:gd name="connsiteX67" fmla="*/ 6437450 w 10678681"/>
              <a:gd name="connsiteY67" fmla="*/ 1101075 h 1357700"/>
              <a:gd name="connsiteX68" fmla="*/ 6327795 w 10678681"/>
              <a:gd name="connsiteY68" fmla="*/ 1088142 h 1357700"/>
              <a:gd name="connsiteX69" fmla="*/ 6136549 w 10678681"/>
              <a:gd name="connsiteY69" fmla="*/ 1100268 h 1357700"/>
              <a:gd name="connsiteX70" fmla="*/ 6004655 w 10678681"/>
              <a:gd name="connsiteY70" fmla="*/ 1114946 h 1357700"/>
              <a:gd name="connsiteX71" fmla="*/ 5936643 w 10678681"/>
              <a:gd name="connsiteY71" fmla="*/ 1095428 h 1357700"/>
              <a:gd name="connsiteX72" fmla="*/ 5912484 w 10678681"/>
              <a:gd name="connsiteY72" fmla="*/ 1112624 h 1357700"/>
              <a:gd name="connsiteX73" fmla="*/ 5908387 w 10678681"/>
              <a:gd name="connsiteY73" fmla="*/ 1116018 h 1357700"/>
              <a:gd name="connsiteX74" fmla="*/ 5890495 w 10678681"/>
              <a:gd name="connsiteY74" fmla="*/ 1120268 h 1357700"/>
              <a:gd name="connsiteX75" fmla="*/ 5887318 w 10678681"/>
              <a:gd name="connsiteY75" fmla="*/ 1133134 h 1357700"/>
              <a:gd name="connsiteX76" fmla="*/ 5861726 w 10678681"/>
              <a:gd name="connsiteY76" fmla="*/ 1147891 h 1357700"/>
              <a:gd name="connsiteX77" fmla="*/ 5805823 w 10678681"/>
              <a:gd name="connsiteY77" fmla="*/ 1152457 h 1357700"/>
              <a:gd name="connsiteX78" fmla="*/ 5689841 w 10678681"/>
              <a:gd name="connsiteY78" fmla="*/ 1176232 h 1357700"/>
              <a:gd name="connsiteX79" fmla="*/ 5572219 w 10678681"/>
              <a:gd name="connsiteY79" fmla="*/ 1173708 h 1357700"/>
              <a:gd name="connsiteX80" fmla="*/ 5537768 w 10678681"/>
              <a:gd name="connsiteY80" fmla="*/ 1190202 h 1357700"/>
              <a:gd name="connsiteX81" fmla="*/ 5488513 w 10678681"/>
              <a:gd name="connsiteY81" fmla="*/ 1205367 h 1357700"/>
              <a:gd name="connsiteX82" fmla="*/ 5402905 w 10678681"/>
              <a:gd name="connsiteY82" fmla="*/ 1241191 h 1357700"/>
              <a:gd name="connsiteX83" fmla="*/ 5285593 w 10678681"/>
              <a:gd name="connsiteY83" fmla="*/ 1273569 h 1357700"/>
              <a:gd name="connsiteX84" fmla="*/ 5192893 w 10678681"/>
              <a:gd name="connsiteY84" fmla="*/ 1247188 h 1357700"/>
              <a:gd name="connsiteX85" fmla="*/ 5186475 w 10678681"/>
              <a:gd name="connsiteY85" fmla="*/ 1257028 h 1357700"/>
              <a:gd name="connsiteX86" fmla="*/ 5126038 w 10678681"/>
              <a:gd name="connsiteY86" fmla="*/ 1263189 h 1357700"/>
              <a:gd name="connsiteX87" fmla="*/ 4905913 w 10678681"/>
              <a:gd name="connsiteY87" fmla="*/ 1224477 h 1357700"/>
              <a:gd name="connsiteX88" fmla="*/ 4788036 w 10678681"/>
              <a:gd name="connsiteY88" fmla="*/ 1238182 h 1357700"/>
              <a:gd name="connsiteX89" fmla="*/ 4747555 w 10678681"/>
              <a:gd name="connsiteY89" fmla="*/ 1252768 h 1357700"/>
              <a:gd name="connsiteX90" fmla="*/ 4679644 w 10678681"/>
              <a:gd name="connsiteY90" fmla="*/ 1276603 h 1357700"/>
              <a:gd name="connsiteX91" fmla="*/ 4632222 w 10678681"/>
              <a:gd name="connsiteY91" fmla="*/ 1318360 h 1357700"/>
              <a:gd name="connsiteX92" fmla="*/ 4617358 w 10678681"/>
              <a:gd name="connsiteY92" fmla="*/ 1327690 h 1357700"/>
              <a:gd name="connsiteX93" fmla="*/ 4589102 w 10678681"/>
              <a:gd name="connsiteY93" fmla="*/ 1321223 h 1357700"/>
              <a:gd name="connsiteX94" fmla="*/ 4578184 w 10678681"/>
              <a:gd name="connsiteY94" fmla="*/ 1326745 h 1357700"/>
              <a:gd name="connsiteX95" fmla="*/ 4574270 w 10678681"/>
              <a:gd name="connsiteY95" fmla="*/ 1325878 h 1357700"/>
              <a:gd name="connsiteX96" fmla="*/ 4564919 w 10678681"/>
              <a:gd name="connsiteY96" fmla="*/ 1325507 h 1357700"/>
              <a:gd name="connsiteX97" fmla="*/ 4566586 w 10678681"/>
              <a:gd name="connsiteY97" fmla="*/ 1316963 h 1357700"/>
              <a:gd name="connsiteX98" fmla="*/ 4556303 w 10678681"/>
              <a:gd name="connsiteY98" fmla="*/ 1300262 h 1357700"/>
              <a:gd name="connsiteX99" fmla="*/ 4502358 w 10678681"/>
              <a:gd name="connsiteY99" fmla="*/ 1302558 h 1357700"/>
              <a:gd name="connsiteX100" fmla="*/ 4498919 w 10678681"/>
              <a:gd name="connsiteY100" fmla="*/ 1312115 h 1357700"/>
              <a:gd name="connsiteX101" fmla="*/ 4492075 w 10678681"/>
              <a:gd name="connsiteY101" fmla="*/ 1313357 h 1357700"/>
              <a:gd name="connsiteX102" fmla="*/ 4487466 w 10678681"/>
              <a:gd name="connsiteY102" fmla="*/ 1304102 h 1357700"/>
              <a:gd name="connsiteX103" fmla="*/ 4398292 w 10678681"/>
              <a:gd name="connsiteY103" fmla="*/ 1278410 h 1357700"/>
              <a:gd name="connsiteX104" fmla="*/ 4278026 w 10678681"/>
              <a:gd name="connsiteY104" fmla="*/ 1259803 h 1357700"/>
              <a:gd name="connsiteX105" fmla="*/ 4188995 w 10678681"/>
              <a:gd name="connsiteY105" fmla="*/ 1296718 h 1357700"/>
              <a:gd name="connsiteX106" fmla="*/ 4181483 w 10678681"/>
              <a:gd name="connsiteY106" fmla="*/ 1287686 h 1357700"/>
              <a:gd name="connsiteX107" fmla="*/ 4120739 w 10678681"/>
              <a:gd name="connsiteY107" fmla="*/ 1288549 h 1357700"/>
              <a:gd name="connsiteX108" fmla="*/ 3906561 w 10678681"/>
              <a:gd name="connsiteY108" fmla="*/ 1352435 h 1357700"/>
              <a:gd name="connsiteX109" fmla="*/ 3787890 w 10678681"/>
              <a:gd name="connsiteY109" fmla="*/ 1352442 h 1357700"/>
              <a:gd name="connsiteX110" fmla="*/ 3745993 w 10678681"/>
              <a:gd name="connsiteY110" fmla="*/ 1342630 h 1357700"/>
              <a:gd name="connsiteX111" fmla="*/ 3675785 w 10678681"/>
              <a:gd name="connsiteY111" fmla="*/ 1326802 h 1357700"/>
              <a:gd name="connsiteX112" fmla="*/ 3623856 w 10678681"/>
              <a:gd name="connsiteY112" fmla="*/ 1290804 h 1357700"/>
              <a:gd name="connsiteX113" fmla="*/ 3564933 w 10678681"/>
              <a:gd name="connsiteY113" fmla="*/ 1287147 h 1357700"/>
              <a:gd name="connsiteX114" fmla="*/ 3550537 w 10678681"/>
              <a:gd name="connsiteY114" fmla="*/ 1317552 h 1357700"/>
              <a:gd name="connsiteX115" fmla="*/ 3487736 w 10678681"/>
              <a:gd name="connsiteY115" fmla="*/ 1303493 h 1357700"/>
              <a:gd name="connsiteX116" fmla="*/ 3392548 w 10678681"/>
              <a:gd name="connsiteY116" fmla="*/ 1278741 h 1357700"/>
              <a:gd name="connsiteX117" fmla="*/ 3337466 w 10678681"/>
              <a:gd name="connsiteY117" fmla="*/ 1272537 h 1357700"/>
              <a:gd name="connsiteX118" fmla="*/ 3187206 w 10678681"/>
              <a:gd name="connsiteY118" fmla="*/ 1246821 h 1357700"/>
              <a:gd name="connsiteX119" fmla="*/ 3036856 w 10678681"/>
              <a:gd name="connsiteY119" fmla="*/ 1214383 h 1357700"/>
              <a:gd name="connsiteX120" fmla="*/ 2948654 w 10678681"/>
              <a:gd name="connsiteY120" fmla="*/ 1157455 h 1357700"/>
              <a:gd name="connsiteX121" fmla="*/ 2824973 w 10678681"/>
              <a:gd name="connsiteY121" fmla="*/ 1134864 h 1357700"/>
              <a:gd name="connsiteX122" fmla="*/ 2804398 w 10678681"/>
              <a:gd name="connsiteY122" fmla="*/ 1125556 h 1357700"/>
              <a:gd name="connsiteX123" fmla="*/ 2775396 w 10678681"/>
              <a:gd name="connsiteY123" fmla="*/ 1130148 h 1357700"/>
              <a:gd name="connsiteX124" fmla="*/ 2659096 w 10678681"/>
              <a:gd name="connsiteY124" fmla="*/ 1150294 h 1357700"/>
              <a:gd name="connsiteX125" fmla="*/ 2567088 w 10678681"/>
              <a:gd name="connsiteY125" fmla="*/ 1181781 h 1357700"/>
              <a:gd name="connsiteX126" fmla="*/ 2454501 w 10678681"/>
              <a:gd name="connsiteY126" fmla="*/ 1155455 h 1357700"/>
              <a:gd name="connsiteX127" fmla="*/ 2385161 w 10678681"/>
              <a:gd name="connsiteY127" fmla="*/ 1161312 h 1357700"/>
              <a:gd name="connsiteX128" fmla="*/ 2270528 w 10678681"/>
              <a:gd name="connsiteY128" fmla="*/ 1204338 h 1357700"/>
              <a:gd name="connsiteX129" fmla="*/ 2121820 w 10678681"/>
              <a:gd name="connsiteY129" fmla="*/ 1187078 h 1357700"/>
              <a:gd name="connsiteX130" fmla="*/ 2092716 w 10678681"/>
              <a:gd name="connsiteY130" fmla="*/ 1139224 h 1357700"/>
              <a:gd name="connsiteX131" fmla="*/ 2052449 w 10678681"/>
              <a:gd name="connsiteY131" fmla="*/ 1109687 h 1357700"/>
              <a:gd name="connsiteX132" fmla="*/ 2032607 w 10678681"/>
              <a:gd name="connsiteY132" fmla="*/ 1175477 h 1357700"/>
              <a:gd name="connsiteX133" fmla="*/ 1901837 w 10678681"/>
              <a:gd name="connsiteY133" fmla="*/ 1221762 h 1357700"/>
              <a:gd name="connsiteX134" fmla="*/ 1836762 w 10678681"/>
              <a:gd name="connsiteY134" fmla="*/ 1237387 h 1357700"/>
              <a:gd name="connsiteX135" fmla="*/ 1735877 w 10678681"/>
              <a:gd name="connsiteY135" fmla="*/ 1246527 h 1357700"/>
              <a:gd name="connsiteX136" fmla="*/ 1705069 w 10678681"/>
              <a:gd name="connsiteY136" fmla="*/ 1251989 h 1357700"/>
              <a:gd name="connsiteX137" fmla="*/ 1397689 w 10678681"/>
              <a:gd name="connsiteY137" fmla="*/ 1336144 h 1357700"/>
              <a:gd name="connsiteX138" fmla="*/ 1220734 w 10678681"/>
              <a:gd name="connsiteY138" fmla="*/ 1257811 h 1357700"/>
              <a:gd name="connsiteX139" fmla="*/ 1021737 w 10678681"/>
              <a:gd name="connsiteY139" fmla="*/ 1238739 h 1357700"/>
              <a:gd name="connsiteX140" fmla="*/ 959820 w 10678681"/>
              <a:gd name="connsiteY140" fmla="*/ 1275863 h 1357700"/>
              <a:gd name="connsiteX141" fmla="*/ 929137 w 10678681"/>
              <a:gd name="connsiteY141" fmla="*/ 1273957 h 1357700"/>
              <a:gd name="connsiteX142" fmla="*/ 878849 w 10678681"/>
              <a:gd name="connsiteY142" fmla="*/ 1266740 h 1357700"/>
              <a:gd name="connsiteX143" fmla="*/ 800667 w 10678681"/>
              <a:gd name="connsiteY143" fmla="*/ 1282041 h 1357700"/>
              <a:gd name="connsiteX144" fmla="*/ 644906 w 10678681"/>
              <a:gd name="connsiteY144" fmla="*/ 1273685 h 1357700"/>
              <a:gd name="connsiteX145" fmla="*/ 379869 w 10678681"/>
              <a:gd name="connsiteY145" fmla="*/ 1339165 h 1357700"/>
              <a:gd name="connsiteX146" fmla="*/ 137696 w 10678681"/>
              <a:gd name="connsiteY146" fmla="*/ 1319217 h 1357700"/>
              <a:gd name="connsiteX147" fmla="*/ 54250 w 10678681"/>
              <a:gd name="connsiteY147" fmla="*/ 1315838 h 1357700"/>
              <a:gd name="connsiteX148" fmla="*/ 28042 w 10678681"/>
              <a:gd name="connsiteY148" fmla="*/ 1297822 h 1357700"/>
              <a:gd name="connsiteX149" fmla="*/ 0 w 10678681"/>
              <a:gd name="connsiteY149" fmla="*/ 1294612 h 1357700"/>
              <a:gd name="connsiteX150" fmla="*/ 0 w 10678681"/>
              <a:gd name="connsiteY150" fmla="*/ 0 h 1357700"/>
              <a:gd name="connsiteX0" fmla="*/ 0 w 10678681"/>
              <a:gd name="connsiteY0" fmla="*/ 0 h 1357700"/>
              <a:gd name="connsiteX1" fmla="*/ 10678681 w 10678681"/>
              <a:gd name="connsiteY1" fmla="*/ 0 h 1357700"/>
              <a:gd name="connsiteX2" fmla="*/ 10666019 w 10678681"/>
              <a:gd name="connsiteY2" fmla="*/ 7876 h 1357700"/>
              <a:gd name="connsiteX3" fmla="*/ 10632825 w 10678681"/>
              <a:gd name="connsiteY3" fmla="*/ 32153 h 1357700"/>
              <a:gd name="connsiteX4" fmla="*/ 10510605 w 10678681"/>
              <a:gd name="connsiteY4" fmla="*/ 30449 h 1357700"/>
              <a:gd name="connsiteX5" fmla="*/ 10456989 w 10678681"/>
              <a:gd name="connsiteY5" fmla="*/ 979 h 1357700"/>
              <a:gd name="connsiteX6" fmla="*/ 10438642 w 10678681"/>
              <a:gd name="connsiteY6" fmla="*/ 1524 h 1357700"/>
              <a:gd name="connsiteX7" fmla="*/ 10407146 w 10678681"/>
              <a:gd name="connsiteY7" fmla="*/ 43659 h 1357700"/>
              <a:gd name="connsiteX8" fmla="*/ 10357996 w 10678681"/>
              <a:gd name="connsiteY8" fmla="*/ 50836 h 1357700"/>
              <a:gd name="connsiteX9" fmla="*/ 10306667 w 10678681"/>
              <a:gd name="connsiteY9" fmla="*/ 109739 h 1357700"/>
              <a:gd name="connsiteX10" fmla="*/ 10115334 w 10678681"/>
              <a:gd name="connsiteY10" fmla="*/ 155658 h 1357700"/>
              <a:gd name="connsiteX11" fmla="*/ 10068157 w 10678681"/>
              <a:gd name="connsiteY11" fmla="*/ 215673 h 1357700"/>
              <a:gd name="connsiteX12" fmla="*/ 10045431 w 10678681"/>
              <a:gd name="connsiteY12" fmla="*/ 229568 h 1357700"/>
              <a:gd name="connsiteX13" fmla="*/ 10013265 w 10678681"/>
              <a:gd name="connsiteY13" fmla="*/ 284757 h 1357700"/>
              <a:gd name="connsiteX14" fmla="*/ 9862496 w 10678681"/>
              <a:gd name="connsiteY14" fmla="*/ 223033 h 1357700"/>
              <a:gd name="connsiteX15" fmla="*/ 9679638 w 10678681"/>
              <a:gd name="connsiteY15" fmla="*/ 277462 h 1357700"/>
              <a:gd name="connsiteX16" fmla="*/ 9498347 w 10678681"/>
              <a:gd name="connsiteY16" fmla="*/ 244723 h 1357700"/>
              <a:gd name="connsiteX17" fmla="*/ 9399702 w 10678681"/>
              <a:gd name="connsiteY17" fmla="*/ 276316 h 1357700"/>
              <a:gd name="connsiteX18" fmla="*/ 9378439 w 10678681"/>
              <a:gd name="connsiteY18" fmla="*/ 326244 h 1357700"/>
              <a:gd name="connsiteX19" fmla="*/ 9121744 w 10678681"/>
              <a:gd name="connsiteY19" fmla="*/ 365177 h 1357700"/>
              <a:gd name="connsiteX20" fmla="*/ 9061654 w 10678681"/>
              <a:gd name="connsiteY20" fmla="*/ 393730 h 1357700"/>
              <a:gd name="connsiteX21" fmla="*/ 8997577 w 10678681"/>
              <a:gd name="connsiteY21" fmla="*/ 380865 h 1357700"/>
              <a:gd name="connsiteX22" fmla="*/ 8907968 w 10678681"/>
              <a:gd name="connsiteY22" fmla="*/ 447345 h 1357700"/>
              <a:gd name="connsiteX23" fmla="*/ 8764163 w 10678681"/>
              <a:gd name="connsiteY23" fmla="*/ 471000 h 1357700"/>
              <a:gd name="connsiteX24" fmla="*/ 8680155 w 10678681"/>
              <a:gd name="connsiteY24" fmla="*/ 492404 h 1357700"/>
              <a:gd name="connsiteX25" fmla="*/ 8651436 w 10678681"/>
              <a:gd name="connsiteY25" fmla="*/ 511923 h 1357700"/>
              <a:gd name="connsiteX26" fmla="*/ 8609185 w 10678681"/>
              <a:gd name="connsiteY26" fmla="*/ 531525 h 1357700"/>
              <a:gd name="connsiteX27" fmla="*/ 8537091 w 10678681"/>
              <a:gd name="connsiteY27" fmla="*/ 574933 h 1357700"/>
              <a:gd name="connsiteX28" fmla="*/ 8435931 w 10678681"/>
              <a:gd name="connsiteY28" fmla="*/ 617926 h 1357700"/>
              <a:gd name="connsiteX29" fmla="*/ 8348623 w 10678681"/>
              <a:gd name="connsiteY29" fmla="*/ 600607 h 1357700"/>
              <a:gd name="connsiteX30" fmla="*/ 8344233 w 10678681"/>
              <a:gd name="connsiteY30" fmla="*/ 610922 h 1357700"/>
              <a:gd name="connsiteX31" fmla="*/ 8290622 w 10678681"/>
              <a:gd name="connsiteY31" fmla="*/ 622687 h 1357700"/>
              <a:gd name="connsiteX32" fmla="*/ 8086698 w 10678681"/>
              <a:gd name="connsiteY32" fmla="*/ 605185 h 1357700"/>
              <a:gd name="connsiteX33" fmla="*/ 7982378 w 10678681"/>
              <a:gd name="connsiteY33" fmla="*/ 629799 h 1357700"/>
              <a:gd name="connsiteX34" fmla="*/ 7947952 w 10678681"/>
              <a:gd name="connsiteY34" fmla="*/ 648003 h 1357700"/>
              <a:gd name="connsiteX35" fmla="*/ 7890112 w 10678681"/>
              <a:gd name="connsiteY35" fmla="*/ 677915 h 1357700"/>
              <a:gd name="connsiteX36" fmla="*/ 7853284 w 10678681"/>
              <a:gd name="connsiteY36" fmla="*/ 723588 h 1357700"/>
              <a:gd name="connsiteX37" fmla="*/ 7802383 w 10678681"/>
              <a:gd name="connsiteY37" fmla="*/ 739359 h 1357700"/>
              <a:gd name="connsiteX38" fmla="*/ 7782280 w 10678681"/>
              <a:gd name="connsiteY38" fmla="*/ 712868 h 1357700"/>
              <a:gd name="connsiteX39" fmla="*/ 7730518 w 10678681"/>
              <a:gd name="connsiteY39" fmla="*/ 739526 h 1357700"/>
              <a:gd name="connsiteX40" fmla="*/ 7652907 w 10678681"/>
              <a:gd name="connsiteY40" fmla="*/ 783273 h 1357700"/>
              <a:gd name="connsiteX41" fmla="*/ 7606008 w 10678681"/>
              <a:gd name="connsiteY41" fmla="*/ 800717 h 1357700"/>
              <a:gd name="connsiteX42" fmla="*/ 7480223 w 10678681"/>
              <a:gd name="connsiteY42" fmla="*/ 856821 h 1357700"/>
              <a:gd name="connsiteX43" fmla="*/ 7356005 w 10678681"/>
              <a:gd name="connsiteY43" fmla="*/ 919462 h 1357700"/>
              <a:gd name="connsiteX44" fmla="*/ 7305396 w 10678681"/>
              <a:gd name="connsiteY44" fmla="*/ 986228 h 1357700"/>
              <a:gd name="connsiteX45" fmla="*/ 7298314 w 10678681"/>
              <a:gd name="connsiteY45" fmla="*/ 989899 h 1357700"/>
              <a:gd name="connsiteX46" fmla="*/ 7277477 w 10678681"/>
              <a:gd name="connsiteY46" fmla="*/ 990571 h 1357700"/>
              <a:gd name="connsiteX47" fmla="*/ 7269396 w 10678681"/>
              <a:gd name="connsiteY47" fmla="*/ 989282 h 1357700"/>
              <a:gd name="connsiteX48" fmla="*/ 7258094 w 10678681"/>
              <a:gd name="connsiteY48" fmla="*/ 990679 h 1357700"/>
              <a:gd name="connsiteX49" fmla="*/ 7257893 w 10678681"/>
              <a:gd name="connsiteY49" fmla="*/ 991204 h 1357700"/>
              <a:gd name="connsiteX50" fmla="*/ 7247153 w 10678681"/>
              <a:gd name="connsiteY50" fmla="*/ 991550 h 1357700"/>
              <a:gd name="connsiteX51" fmla="*/ 7193612 w 10678681"/>
              <a:gd name="connsiteY51" fmla="*/ 987042 h 1357700"/>
              <a:gd name="connsiteX52" fmla="*/ 7132632 w 10678681"/>
              <a:gd name="connsiteY52" fmla="*/ 1042036 h 1357700"/>
              <a:gd name="connsiteX53" fmla="*/ 7105610 w 10678681"/>
              <a:gd name="connsiteY53" fmla="*/ 1053537 h 1357700"/>
              <a:gd name="connsiteX54" fmla="*/ 7091599 w 10678681"/>
              <a:gd name="connsiteY54" fmla="*/ 1062302 h 1357700"/>
              <a:gd name="connsiteX55" fmla="*/ 7090998 w 10678681"/>
              <a:gd name="connsiteY55" fmla="*/ 1064540 h 1357700"/>
              <a:gd name="connsiteX56" fmla="*/ 7039634 w 10678681"/>
              <a:gd name="connsiteY56" fmla="*/ 1059971 h 1357700"/>
              <a:gd name="connsiteX57" fmla="*/ 7033445 w 10678681"/>
              <a:gd name="connsiteY57" fmla="*/ 1063314 h 1357700"/>
              <a:gd name="connsiteX58" fmla="*/ 6999157 w 10678681"/>
              <a:gd name="connsiteY58" fmla="*/ 1055282 h 1357700"/>
              <a:gd name="connsiteX59" fmla="*/ 6981874 w 10678681"/>
              <a:gd name="connsiteY59" fmla="*/ 1053827 h 1357700"/>
              <a:gd name="connsiteX60" fmla="*/ 6976102 w 10678681"/>
              <a:gd name="connsiteY60" fmla="*/ 1047854 h 1357700"/>
              <a:gd name="connsiteX61" fmla="*/ 6951040 w 10678681"/>
              <a:gd name="connsiteY61" fmla="*/ 1048531 h 1357700"/>
              <a:gd name="connsiteX62" fmla="*/ 6948497 w 10678681"/>
              <a:gd name="connsiteY62" fmla="*/ 1050706 h 1357700"/>
              <a:gd name="connsiteX63" fmla="*/ 6926582 w 10678681"/>
              <a:gd name="connsiteY63" fmla="*/ 1043462 h 1357700"/>
              <a:gd name="connsiteX64" fmla="*/ 6833743 w 10678681"/>
              <a:gd name="connsiteY64" fmla="*/ 1027960 h 1357700"/>
              <a:gd name="connsiteX65" fmla="*/ 6698313 w 10678681"/>
              <a:gd name="connsiteY65" fmla="*/ 1063249 h 1357700"/>
              <a:gd name="connsiteX66" fmla="*/ 6550218 w 10678681"/>
              <a:gd name="connsiteY66" fmla="*/ 1026825 h 1357700"/>
              <a:gd name="connsiteX67" fmla="*/ 6437450 w 10678681"/>
              <a:gd name="connsiteY67" fmla="*/ 1101075 h 1357700"/>
              <a:gd name="connsiteX68" fmla="*/ 6327795 w 10678681"/>
              <a:gd name="connsiteY68" fmla="*/ 1088142 h 1357700"/>
              <a:gd name="connsiteX69" fmla="*/ 6136549 w 10678681"/>
              <a:gd name="connsiteY69" fmla="*/ 1100268 h 1357700"/>
              <a:gd name="connsiteX70" fmla="*/ 6004655 w 10678681"/>
              <a:gd name="connsiteY70" fmla="*/ 1114946 h 1357700"/>
              <a:gd name="connsiteX71" fmla="*/ 5936643 w 10678681"/>
              <a:gd name="connsiteY71" fmla="*/ 1095428 h 1357700"/>
              <a:gd name="connsiteX72" fmla="*/ 5912484 w 10678681"/>
              <a:gd name="connsiteY72" fmla="*/ 1112624 h 1357700"/>
              <a:gd name="connsiteX73" fmla="*/ 5908387 w 10678681"/>
              <a:gd name="connsiteY73" fmla="*/ 1116018 h 1357700"/>
              <a:gd name="connsiteX74" fmla="*/ 5890495 w 10678681"/>
              <a:gd name="connsiteY74" fmla="*/ 1120268 h 1357700"/>
              <a:gd name="connsiteX75" fmla="*/ 5887318 w 10678681"/>
              <a:gd name="connsiteY75" fmla="*/ 1133134 h 1357700"/>
              <a:gd name="connsiteX76" fmla="*/ 5861726 w 10678681"/>
              <a:gd name="connsiteY76" fmla="*/ 1147891 h 1357700"/>
              <a:gd name="connsiteX77" fmla="*/ 5805823 w 10678681"/>
              <a:gd name="connsiteY77" fmla="*/ 1152457 h 1357700"/>
              <a:gd name="connsiteX78" fmla="*/ 5689841 w 10678681"/>
              <a:gd name="connsiteY78" fmla="*/ 1176232 h 1357700"/>
              <a:gd name="connsiteX79" fmla="*/ 5537768 w 10678681"/>
              <a:gd name="connsiteY79" fmla="*/ 1190202 h 1357700"/>
              <a:gd name="connsiteX80" fmla="*/ 5488513 w 10678681"/>
              <a:gd name="connsiteY80" fmla="*/ 1205367 h 1357700"/>
              <a:gd name="connsiteX81" fmla="*/ 5402905 w 10678681"/>
              <a:gd name="connsiteY81" fmla="*/ 1241191 h 1357700"/>
              <a:gd name="connsiteX82" fmla="*/ 5285593 w 10678681"/>
              <a:gd name="connsiteY82" fmla="*/ 1273569 h 1357700"/>
              <a:gd name="connsiteX83" fmla="*/ 5192893 w 10678681"/>
              <a:gd name="connsiteY83" fmla="*/ 1247188 h 1357700"/>
              <a:gd name="connsiteX84" fmla="*/ 5186475 w 10678681"/>
              <a:gd name="connsiteY84" fmla="*/ 1257028 h 1357700"/>
              <a:gd name="connsiteX85" fmla="*/ 5126038 w 10678681"/>
              <a:gd name="connsiteY85" fmla="*/ 1263189 h 1357700"/>
              <a:gd name="connsiteX86" fmla="*/ 4905913 w 10678681"/>
              <a:gd name="connsiteY86" fmla="*/ 1224477 h 1357700"/>
              <a:gd name="connsiteX87" fmla="*/ 4788036 w 10678681"/>
              <a:gd name="connsiteY87" fmla="*/ 1238182 h 1357700"/>
              <a:gd name="connsiteX88" fmla="*/ 4747555 w 10678681"/>
              <a:gd name="connsiteY88" fmla="*/ 1252768 h 1357700"/>
              <a:gd name="connsiteX89" fmla="*/ 4679644 w 10678681"/>
              <a:gd name="connsiteY89" fmla="*/ 1276603 h 1357700"/>
              <a:gd name="connsiteX90" fmla="*/ 4632222 w 10678681"/>
              <a:gd name="connsiteY90" fmla="*/ 1318360 h 1357700"/>
              <a:gd name="connsiteX91" fmla="*/ 4617358 w 10678681"/>
              <a:gd name="connsiteY91" fmla="*/ 1327690 h 1357700"/>
              <a:gd name="connsiteX92" fmla="*/ 4589102 w 10678681"/>
              <a:gd name="connsiteY92" fmla="*/ 1321223 h 1357700"/>
              <a:gd name="connsiteX93" fmla="*/ 4578184 w 10678681"/>
              <a:gd name="connsiteY93" fmla="*/ 1326745 h 1357700"/>
              <a:gd name="connsiteX94" fmla="*/ 4574270 w 10678681"/>
              <a:gd name="connsiteY94" fmla="*/ 1325878 h 1357700"/>
              <a:gd name="connsiteX95" fmla="*/ 4564919 w 10678681"/>
              <a:gd name="connsiteY95" fmla="*/ 1325507 h 1357700"/>
              <a:gd name="connsiteX96" fmla="*/ 4566586 w 10678681"/>
              <a:gd name="connsiteY96" fmla="*/ 1316963 h 1357700"/>
              <a:gd name="connsiteX97" fmla="*/ 4556303 w 10678681"/>
              <a:gd name="connsiteY97" fmla="*/ 1300262 h 1357700"/>
              <a:gd name="connsiteX98" fmla="*/ 4502358 w 10678681"/>
              <a:gd name="connsiteY98" fmla="*/ 1302558 h 1357700"/>
              <a:gd name="connsiteX99" fmla="*/ 4498919 w 10678681"/>
              <a:gd name="connsiteY99" fmla="*/ 1312115 h 1357700"/>
              <a:gd name="connsiteX100" fmla="*/ 4492075 w 10678681"/>
              <a:gd name="connsiteY100" fmla="*/ 1313357 h 1357700"/>
              <a:gd name="connsiteX101" fmla="*/ 4487466 w 10678681"/>
              <a:gd name="connsiteY101" fmla="*/ 1304102 h 1357700"/>
              <a:gd name="connsiteX102" fmla="*/ 4398292 w 10678681"/>
              <a:gd name="connsiteY102" fmla="*/ 1278410 h 1357700"/>
              <a:gd name="connsiteX103" fmla="*/ 4278026 w 10678681"/>
              <a:gd name="connsiteY103" fmla="*/ 1259803 h 1357700"/>
              <a:gd name="connsiteX104" fmla="*/ 4188995 w 10678681"/>
              <a:gd name="connsiteY104" fmla="*/ 1296718 h 1357700"/>
              <a:gd name="connsiteX105" fmla="*/ 4181483 w 10678681"/>
              <a:gd name="connsiteY105" fmla="*/ 1287686 h 1357700"/>
              <a:gd name="connsiteX106" fmla="*/ 4120739 w 10678681"/>
              <a:gd name="connsiteY106" fmla="*/ 1288549 h 1357700"/>
              <a:gd name="connsiteX107" fmla="*/ 3906561 w 10678681"/>
              <a:gd name="connsiteY107" fmla="*/ 1352435 h 1357700"/>
              <a:gd name="connsiteX108" fmla="*/ 3787890 w 10678681"/>
              <a:gd name="connsiteY108" fmla="*/ 1352442 h 1357700"/>
              <a:gd name="connsiteX109" fmla="*/ 3745993 w 10678681"/>
              <a:gd name="connsiteY109" fmla="*/ 1342630 h 1357700"/>
              <a:gd name="connsiteX110" fmla="*/ 3675785 w 10678681"/>
              <a:gd name="connsiteY110" fmla="*/ 1326802 h 1357700"/>
              <a:gd name="connsiteX111" fmla="*/ 3623856 w 10678681"/>
              <a:gd name="connsiteY111" fmla="*/ 1290804 h 1357700"/>
              <a:gd name="connsiteX112" fmla="*/ 3564933 w 10678681"/>
              <a:gd name="connsiteY112" fmla="*/ 1287147 h 1357700"/>
              <a:gd name="connsiteX113" fmla="*/ 3550537 w 10678681"/>
              <a:gd name="connsiteY113" fmla="*/ 1317552 h 1357700"/>
              <a:gd name="connsiteX114" fmla="*/ 3487736 w 10678681"/>
              <a:gd name="connsiteY114" fmla="*/ 1303493 h 1357700"/>
              <a:gd name="connsiteX115" fmla="*/ 3392548 w 10678681"/>
              <a:gd name="connsiteY115" fmla="*/ 1278741 h 1357700"/>
              <a:gd name="connsiteX116" fmla="*/ 3337466 w 10678681"/>
              <a:gd name="connsiteY116" fmla="*/ 1272537 h 1357700"/>
              <a:gd name="connsiteX117" fmla="*/ 3187206 w 10678681"/>
              <a:gd name="connsiteY117" fmla="*/ 1246821 h 1357700"/>
              <a:gd name="connsiteX118" fmla="*/ 3036856 w 10678681"/>
              <a:gd name="connsiteY118" fmla="*/ 1214383 h 1357700"/>
              <a:gd name="connsiteX119" fmla="*/ 2948654 w 10678681"/>
              <a:gd name="connsiteY119" fmla="*/ 1157455 h 1357700"/>
              <a:gd name="connsiteX120" fmla="*/ 2824973 w 10678681"/>
              <a:gd name="connsiteY120" fmla="*/ 1134864 h 1357700"/>
              <a:gd name="connsiteX121" fmla="*/ 2804398 w 10678681"/>
              <a:gd name="connsiteY121" fmla="*/ 1125556 h 1357700"/>
              <a:gd name="connsiteX122" fmla="*/ 2775396 w 10678681"/>
              <a:gd name="connsiteY122" fmla="*/ 1130148 h 1357700"/>
              <a:gd name="connsiteX123" fmla="*/ 2659096 w 10678681"/>
              <a:gd name="connsiteY123" fmla="*/ 1150294 h 1357700"/>
              <a:gd name="connsiteX124" fmla="*/ 2567088 w 10678681"/>
              <a:gd name="connsiteY124" fmla="*/ 1181781 h 1357700"/>
              <a:gd name="connsiteX125" fmla="*/ 2454501 w 10678681"/>
              <a:gd name="connsiteY125" fmla="*/ 1155455 h 1357700"/>
              <a:gd name="connsiteX126" fmla="*/ 2385161 w 10678681"/>
              <a:gd name="connsiteY126" fmla="*/ 1161312 h 1357700"/>
              <a:gd name="connsiteX127" fmla="*/ 2270528 w 10678681"/>
              <a:gd name="connsiteY127" fmla="*/ 1204338 h 1357700"/>
              <a:gd name="connsiteX128" fmla="*/ 2121820 w 10678681"/>
              <a:gd name="connsiteY128" fmla="*/ 1187078 h 1357700"/>
              <a:gd name="connsiteX129" fmla="*/ 2092716 w 10678681"/>
              <a:gd name="connsiteY129" fmla="*/ 1139224 h 1357700"/>
              <a:gd name="connsiteX130" fmla="*/ 2052449 w 10678681"/>
              <a:gd name="connsiteY130" fmla="*/ 1109687 h 1357700"/>
              <a:gd name="connsiteX131" fmla="*/ 2032607 w 10678681"/>
              <a:gd name="connsiteY131" fmla="*/ 1175477 h 1357700"/>
              <a:gd name="connsiteX132" fmla="*/ 1901837 w 10678681"/>
              <a:gd name="connsiteY132" fmla="*/ 1221762 h 1357700"/>
              <a:gd name="connsiteX133" fmla="*/ 1836762 w 10678681"/>
              <a:gd name="connsiteY133" fmla="*/ 1237387 h 1357700"/>
              <a:gd name="connsiteX134" fmla="*/ 1735877 w 10678681"/>
              <a:gd name="connsiteY134" fmla="*/ 1246527 h 1357700"/>
              <a:gd name="connsiteX135" fmla="*/ 1705069 w 10678681"/>
              <a:gd name="connsiteY135" fmla="*/ 1251989 h 1357700"/>
              <a:gd name="connsiteX136" fmla="*/ 1397689 w 10678681"/>
              <a:gd name="connsiteY136" fmla="*/ 1336144 h 1357700"/>
              <a:gd name="connsiteX137" fmla="*/ 1220734 w 10678681"/>
              <a:gd name="connsiteY137" fmla="*/ 1257811 h 1357700"/>
              <a:gd name="connsiteX138" fmla="*/ 1021737 w 10678681"/>
              <a:gd name="connsiteY138" fmla="*/ 1238739 h 1357700"/>
              <a:gd name="connsiteX139" fmla="*/ 959820 w 10678681"/>
              <a:gd name="connsiteY139" fmla="*/ 1275863 h 1357700"/>
              <a:gd name="connsiteX140" fmla="*/ 929137 w 10678681"/>
              <a:gd name="connsiteY140" fmla="*/ 1273957 h 1357700"/>
              <a:gd name="connsiteX141" fmla="*/ 878849 w 10678681"/>
              <a:gd name="connsiteY141" fmla="*/ 1266740 h 1357700"/>
              <a:gd name="connsiteX142" fmla="*/ 800667 w 10678681"/>
              <a:gd name="connsiteY142" fmla="*/ 1282041 h 1357700"/>
              <a:gd name="connsiteX143" fmla="*/ 644906 w 10678681"/>
              <a:gd name="connsiteY143" fmla="*/ 1273685 h 1357700"/>
              <a:gd name="connsiteX144" fmla="*/ 379869 w 10678681"/>
              <a:gd name="connsiteY144" fmla="*/ 1339165 h 1357700"/>
              <a:gd name="connsiteX145" fmla="*/ 137696 w 10678681"/>
              <a:gd name="connsiteY145" fmla="*/ 1319217 h 1357700"/>
              <a:gd name="connsiteX146" fmla="*/ 54250 w 10678681"/>
              <a:gd name="connsiteY146" fmla="*/ 1315838 h 1357700"/>
              <a:gd name="connsiteX147" fmla="*/ 28042 w 10678681"/>
              <a:gd name="connsiteY147" fmla="*/ 1297822 h 1357700"/>
              <a:gd name="connsiteX148" fmla="*/ 0 w 10678681"/>
              <a:gd name="connsiteY148" fmla="*/ 1294612 h 1357700"/>
              <a:gd name="connsiteX149" fmla="*/ 0 w 10678681"/>
              <a:gd name="connsiteY149" fmla="*/ 0 h 1357700"/>
              <a:gd name="connsiteX0" fmla="*/ 0 w 10678681"/>
              <a:gd name="connsiteY0" fmla="*/ 0 h 1357700"/>
              <a:gd name="connsiteX1" fmla="*/ 10678681 w 10678681"/>
              <a:gd name="connsiteY1" fmla="*/ 0 h 1357700"/>
              <a:gd name="connsiteX2" fmla="*/ 10666019 w 10678681"/>
              <a:gd name="connsiteY2" fmla="*/ 7876 h 1357700"/>
              <a:gd name="connsiteX3" fmla="*/ 10632825 w 10678681"/>
              <a:gd name="connsiteY3" fmla="*/ 32153 h 1357700"/>
              <a:gd name="connsiteX4" fmla="*/ 10510605 w 10678681"/>
              <a:gd name="connsiteY4" fmla="*/ 30449 h 1357700"/>
              <a:gd name="connsiteX5" fmla="*/ 10456989 w 10678681"/>
              <a:gd name="connsiteY5" fmla="*/ 979 h 1357700"/>
              <a:gd name="connsiteX6" fmla="*/ 10438642 w 10678681"/>
              <a:gd name="connsiteY6" fmla="*/ 1524 h 1357700"/>
              <a:gd name="connsiteX7" fmla="*/ 10407146 w 10678681"/>
              <a:gd name="connsiteY7" fmla="*/ 43659 h 1357700"/>
              <a:gd name="connsiteX8" fmla="*/ 10357996 w 10678681"/>
              <a:gd name="connsiteY8" fmla="*/ 50836 h 1357700"/>
              <a:gd name="connsiteX9" fmla="*/ 10306667 w 10678681"/>
              <a:gd name="connsiteY9" fmla="*/ 109739 h 1357700"/>
              <a:gd name="connsiteX10" fmla="*/ 10115334 w 10678681"/>
              <a:gd name="connsiteY10" fmla="*/ 155658 h 1357700"/>
              <a:gd name="connsiteX11" fmla="*/ 10068157 w 10678681"/>
              <a:gd name="connsiteY11" fmla="*/ 215673 h 1357700"/>
              <a:gd name="connsiteX12" fmla="*/ 10045431 w 10678681"/>
              <a:gd name="connsiteY12" fmla="*/ 229568 h 1357700"/>
              <a:gd name="connsiteX13" fmla="*/ 10013265 w 10678681"/>
              <a:gd name="connsiteY13" fmla="*/ 284757 h 1357700"/>
              <a:gd name="connsiteX14" fmla="*/ 9862496 w 10678681"/>
              <a:gd name="connsiteY14" fmla="*/ 223033 h 1357700"/>
              <a:gd name="connsiteX15" fmla="*/ 9679638 w 10678681"/>
              <a:gd name="connsiteY15" fmla="*/ 277462 h 1357700"/>
              <a:gd name="connsiteX16" fmla="*/ 9498347 w 10678681"/>
              <a:gd name="connsiteY16" fmla="*/ 244723 h 1357700"/>
              <a:gd name="connsiteX17" fmla="*/ 9399702 w 10678681"/>
              <a:gd name="connsiteY17" fmla="*/ 276316 h 1357700"/>
              <a:gd name="connsiteX18" fmla="*/ 9378439 w 10678681"/>
              <a:gd name="connsiteY18" fmla="*/ 326244 h 1357700"/>
              <a:gd name="connsiteX19" fmla="*/ 9121744 w 10678681"/>
              <a:gd name="connsiteY19" fmla="*/ 365177 h 1357700"/>
              <a:gd name="connsiteX20" fmla="*/ 9061654 w 10678681"/>
              <a:gd name="connsiteY20" fmla="*/ 393730 h 1357700"/>
              <a:gd name="connsiteX21" fmla="*/ 8997577 w 10678681"/>
              <a:gd name="connsiteY21" fmla="*/ 380865 h 1357700"/>
              <a:gd name="connsiteX22" fmla="*/ 8907968 w 10678681"/>
              <a:gd name="connsiteY22" fmla="*/ 447345 h 1357700"/>
              <a:gd name="connsiteX23" fmla="*/ 8764163 w 10678681"/>
              <a:gd name="connsiteY23" fmla="*/ 471000 h 1357700"/>
              <a:gd name="connsiteX24" fmla="*/ 8680155 w 10678681"/>
              <a:gd name="connsiteY24" fmla="*/ 492404 h 1357700"/>
              <a:gd name="connsiteX25" fmla="*/ 8651436 w 10678681"/>
              <a:gd name="connsiteY25" fmla="*/ 511923 h 1357700"/>
              <a:gd name="connsiteX26" fmla="*/ 8609185 w 10678681"/>
              <a:gd name="connsiteY26" fmla="*/ 531525 h 1357700"/>
              <a:gd name="connsiteX27" fmla="*/ 8537091 w 10678681"/>
              <a:gd name="connsiteY27" fmla="*/ 574933 h 1357700"/>
              <a:gd name="connsiteX28" fmla="*/ 8435931 w 10678681"/>
              <a:gd name="connsiteY28" fmla="*/ 617926 h 1357700"/>
              <a:gd name="connsiteX29" fmla="*/ 8348623 w 10678681"/>
              <a:gd name="connsiteY29" fmla="*/ 600607 h 1357700"/>
              <a:gd name="connsiteX30" fmla="*/ 8344233 w 10678681"/>
              <a:gd name="connsiteY30" fmla="*/ 610922 h 1357700"/>
              <a:gd name="connsiteX31" fmla="*/ 8290622 w 10678681"/>
              <a:gd name="connsiteY31" fmla="*/ 622687 h 1357700"/>
              <a:gd name="connsiteX32" fmla="*/ 8086698 w 10678681"/>
              <a:gd name="connsiteY32" fmla="*/ 605185 h 1357700"/>
              <a:gd name="connsiteX33" fmla="*/ 7982378 w 10678681"/>
              <a:gd name="connsiteY33" fmla="*/ 629799 h 1357700"/>
              <a:gd name="connsiteX34" fmla="*/ 7947952 w 10678681"/>
              <a:gd name="connsiteY34" fmla="*/ 648003 h 1357700"/>
              <a:gd name="connsiteX35" fmla="*/ 7890112 w 10678681"/>
              <a:gd name="connsiteY35" fmla="*/ 677915 h 1357700"/>
              <a:gd name="connsiteX36" fmla="*/ 7853284 w 10678681"/>
              <a:gd name="connsiteY36" fmla="*/ 723588 h 1357700"/>
              <a:gd name="connsiteX37" fmla="*/ 7802383 w 10678681"/>
              <a:gd name="connsiteY37" fmla="*/ 739359 h 1357700"/>
              <a:gd name="connsiteX38" fmla="*/ 7782280 w 10678681"/>
              <a:gd name="connsiteY38" fmla="*/ 712868 h 1357700"/>
              <a:gd name="connsiteX39" fmla="*/ 7730518 w 10678681"/>
              <a:gd name="connsiteY39" fmla="*/ 739526 h 1357700"/>
              <a:gd name="connsiteX40" fmla="*/ 7652907 w 10678681"/>
              <a:gd name="connsiteY40" fmla="*/ 783273 h 1357700"/>
              <a:gd name="connsiteX41" fmla="*/ 7606008 w 10678681"/>
              <a:gd name="connsiteY41" fmla="*/ 800717 h 1357700"/>
              <a:gd name="connsiteX42" fmla="*/ 7480223 w 10678681"/>
              <a:gd name="connsiteY42" fmla="*/ 856821 h 1357700"/>
              <a:gd name="connsiteX43" fmla="*/ 7356005 w 10678681"/>
              <a:gd name="connsiteY43" fmla="*/ 919462 h 1357700"/>
              <a:gd name="connsiteX44" fmla="*/ 7305396 w 10678681"/>
              <a:gd name="connsiteY44" fmla="*/ 986228 h 1357700"/>
              <a:gd name="connsiteX45" fmla="*/ 7298314 w 10678681"/>
              <a:gd name="connsiteY45" fmla="*/ 989899 h 1357700"/>
              <a:gd name="connsiteX46" fmla="*/ 7277477 w 10678681"/>
              <a:gd name="connsiteY46" fmla="*/ 990571 h 1357700"/>
              <a:gd name="connsiteX47" fmla="*/ 7269396 w 10678681"/>
              <a:gd name="connsiteY47" fmla="*/ 989282 h 1357700"/>
              <a:gd name="connsiteX48" fmla="*/ 7258094 w 10678681"/>
              <a:gd name="connsiteY48" fmla="*/ 990679 h 1357700"/>
              <a:gd name="connsiteX49" fmla="*/ 7257893 w 10678681"/>
              <a:gd name="connsiteY49" fmla="*/ 991204 h 1357700"/>
              <a:gd name="connsiteX50" fmla="*/ 7247153 w 10678681"/>
              <a:gd name="connsiteY50" fmla="*/ 991550 h 1357700"/>
              <a:gd name="connsiteX51" fmla="*/ 7193612 w 10678681"/>
              <a:gd name="connsiteY51" fmla="*/ 987042 h 1357700"/>
              <a:gd name="connsiteX52" fmla="*/ 7132632 w 10678681"/>
              <a:gd name="connsiteY52" fmla="*/ 1042036 h 1357700"/>
              <a:gd name="connsiteX53" fmla="*/ 7105610 w 10678681"/>
              <a:gd name="connsiteY53" fmla="*/ 1053537 h 1357700"/>
              <a:gd name="connsiteX54" fmla="*/ 7091599 w 10678681"/>
              <a:gd name="connsiteY54" fmla="*/ 1062302 h 1357700"/>
              <a:gd name="connsiteX55" fmla="*/ 7090998 w 10678681"/>
              <a:gd name="connsiteY55" fmla="*/ 1064540 h 1357700"/>
              <a:gd name="connsiteX56" fmla="*/ 7039634 w 10678681"/>
              <a:gd name="connsiteY56" fmla="*/ 1059971 h 1357700"/>
              <a:gd name="connsiteX57" fmla="*/ 7033445 w 10678681"/>
              <a:gd name="connsiteY57" fmla="*/ 1063314 h 1357700"/>
              <a:gd name="connsiteX58" fmla="*/ 6999157 w 10678681"/>
              <a:gd name="connsiteY58" fmla="*/ 1055282 h 1357700"/>
              <a:gd name="connsiteX59" fmla="*/ 6981874 w 10678681"/>
              <a:gd name="connsiteY59" fmla="*/ 1053827 h 1357700"/>
              <a:gd name="connsiteX60" fmla="*/ 6976102 w 10678681"/>
              <a:gd name="connsiteY60" fmla="*/ 1047854 h 1357700"/>
              <a:gd name="connsiteX61" fmla="*/ 6951040 w 10678681"/>
              <a:gd name="connsiteY61" fmla="*/ 1048531 h 1357700"/>
              <a:gd name="connsiteX62" fmla="*/ 6948497 w 10678681"/>
              <a:gd name="connsiteY62" fmla="*/ 1050706 h 1357700"/>
              <a:gd name="connsiteX63" fmla="*/ 6926582 w 10678681"/>
              <a:gd name="connsiteY63" fmla="*/ 1043462 h 1357700"/>
              <a:gd name="connsiteX64" fmla="*/ 6833743 w 10678681"/>
              <a:gd name="connsiteY64" fmla="*/ 1027960 h 1357700"/>
              <a:gd name="connsiteX65" fmla="*/ 6698313 w 10678681"/>
              <a:gd name="connsiteY65" fmla="*/ 1063249 h 1357700"/>
              <a:gd name="connsiteX66" fmla="*/ 6550218 w 10678681"/>
              <a:gd name="connsiteY66" fmla="*/ 1026825 h 1357700"/>
              <a:gd name="connsiteX67" fmla="*/ 6437450 w 10678681"/>
              <a:gd name="connsiteY67" fmla="*/ 1101075 h 1357700"/>
              <a:gd name="connsiteX68" fmla="*/ 6327795 w 10678681"/>
              <a:gd name="connsiteY68" fmla="*/ 1088142 h 1357700"/>
              <a:gd name="connsiteX69" fmla="*/ 6136549 w 10678681"/>
              <a:gd name="connsiteY69" fmla="*/ 1100268 h 1357700"/>
              <a:gd name="connsiteX70" fmla="*/ 6004655 w 10678681"/>
              <a:gd name="connsiteY70" fmla="*/ 1114946 h 1357700"/>
              <a:gd name="connsiteX71" fmla="*/ 5936643 w 10678681"/>
              <a:gd name="connsiteY71" fmla="*/ 1095428 h 1357700"/>
              <a:gd name="connsiteX72" fmla="*/ 5912484 w 10678681"/>
              <a:gd name="connsiteY72" fmla="*/ 1112624 h 1357700"/>
              <a:gd name="connsiteX73" fmla="*/ 5908387 w 10678681"/>
              <a:gd name="connsiteY73" fmla="*/ 1116018 h 1357700"/>
              <a:gd name="connsiteX74" fmla="*/ 5890495 w 10678681"/>
              <a:gd name="connsiteY74" fmla="*/ 1120268 h 1357700"/>
              <a:gd name="connsiteX75" fmla="*/ 5887318 w 10678681"/>
              <a:gd name="connsiteY75" fmla="*/ 1133134 h 1357700"/>
              <a:gd name="connsiteX76" fmla="*/ 5861726 w 10678681"/>
              <a:gd name="connsiteY76" fmla="*/ 1147891 h 1357700"/>
              <a:gd name="connsiteX77" fmla="*/ 5805823 w 10678681"/>
              <a:gd name="connsiteY77" fmla="*/ 1152457 h 1357700"/>
              <a:gd name="connsiteX78" fmla="*/ 5689841 w 10678681"/>
              <a:gd name="connsiteY78" fmla="*/ 1176232 h 1357700"/>
              <a:gd name="connsiteX79" fmla="*/ 5605119 w 10678681"/>
              <a:gd name="connsiteY79" fmla="*/ 1190202 h 1357700"/>
              <a:gd name="connsiteX80" fmla="*/ 5488513 w 10678681"/>
              <a:gd name="connsiteY80" fmla="*/ 1205367 h 1357700"/>
              <a:gd name="connsiteX81" fmla="*/ 5402905 w 10678681"/>
              <a:gd name="connsiteY81" fmla="*/ 1241191 h 1357700"/>
              <a:gd name="connsiteX82" fmla="*/ 5285593 w 10678681"/>
              <a:gd name="connsiteY82" fmla="*/ 1273569 h 1357700"/>
              <a:gd name="connsiteX83" fmla="*/ 5192893 w 10678681"/>
              <a:gd name="connsiteY83" fmla="*/ 1247188 h 1357700"/>
              <a:gd name="connsiteX84" fmla="*/ 5186475 w 10678681"/>
              <a:gd name="connsiteY84" fmla="*/ 1257028 h 1357700"/>
              <a:gd name="connsiteX85" fmla="*/ 5126038 w 10678681"/>
              <a:gd name="connsiteY85" fmla="*/ 1263189 h 1357700"/>
              <a:gd name="connsiteX86" fmla="*/ 4905913 w 10678681"/>
              <a:gd name="connsiteY86" fmla="*/ 1224477 h 1357700"/>
              <a:gd name="connsiteX87" fmla="*/ 4788036 w 10678681"/>
              <a:gd name="connsiteY87" fmla="*/ 1238182 h 1357700"/>
              <a:gd name="connsiteX88" fmla="*/ 4747555 w 10678681"/>
              <a:gd name="connsiteY88" fmla="*/ 1252768 h 1357700"/>
              <a:gd name="connsiteX89" fmla="*/ 4679644 w 10678681"/>
              <a:gd name="connsiteY89" fmla="*/ 1276603 h 1357700"/>
              <a:gd name="connsiteX90" fmla="*/ 4632222 w 10678681"/>
              <a:gd name="connsiteY90" fmla="*/ 1318360 h 1357700"/>
              <a:gd name="connsiteX91" fmla="*/ 4617358 w 10678681"/>
              <a:gd name="connsiteY91" fmla="*/ 1327690 h 1357700"/>
              <a:gd name="connsiteX92" fmla="*/ 4589102 w 10678681"/>
              <a:gd name="connsiteY92" fmla="*/ 1321223 h 1357700"/>
              <a:gd name="connsiteX93" fmla="*/ 4578184 w 10678681"/>
              <a:gd name="connsiteY93" fmla="*/ 1326745 h 1357700"/>
              <a:gd name="connsiteX94" fmla="*/ 4574270 w 10678681"/>
              <a:gd name="connsiteY94" fmla="*/ 1325878 h 1357700"/>
              <a:gd name="connsiteX95" fmla="*/ 4564919 w 10678681"/>
              <a:gd name="connsiteY95" fmla="*/ 1325507 h 1357700"/>
              <a:gd name="connsiteX96" fmla="*/ 4566586 w 10678681"/>
              <a:gd name="connsiteY96" fmla="*/ 1316963 h 1357700"/>
              <a:gd name="connsiteX97" fmla="*/ 4556303 w 10678681"/>
              <a:gd name="connsiteY97" fmla="*/ 1300262 h 1357700"/>
              <a:gd name="connsiteX98" fmla="*/ 4502358 w 10678681"/>
              <a:gd name="connsiteY98" fmla="*/ 1302558 h 1357700"/>
              <a:gd name="connsiteX99" fmla="*/ 4498919 w 10678681"/>
              <a:gd name="connsiteY99" fmla="*/ 1312115 h 1357700"/>
              <a:gd name="connsiteX100" fmla="*/ 4492075 w 10678681"/>
              <a:gd name="connsiteY100" fmla="*/ 1313357 h 1357700"/>
              <a:gd name="connsiteX101" fmla="*/ 4487466 w 10678681"/>
              <a:gd name="connsiteY101" fmla="*/ 1304102 h 1357700"/>
              <a:gd name="connsiteX102" fmla="*/ 4398292 w 10678681"/>
              <a:gd name="connsiteY102" fmla="*/ 1278410 h 1357700"/>
              <a:gd name="connsiteX103" fmla="*/ 4278026 w 10678681"/>
              <a:gd name="connsiteY103" fmla="*/ 1259803 h 1357700"/>
              <a:gd name="connsiteX104" fmla="*/ 4188995 w 10678681"/>
              <a:gd name="connsiteY104" fmla="*/ 1296718 h 1357700"/>
              <a:gd name="connsiteX105" fmla="*/ 4181483 w 10678681"/>
              <a:gd name="connsiteY105" fmla="*/ 1287686 h 1357700"/>
              <a:gd name="connsiteX106" fmla="*/ 4120739 w 10678681"/>
              <a:gd name="connsiteY106" fmla="*/ 1288549 h 1357700"/>
              <a:gd name="connsiteX107" fmla="*/ 3906561 w 10678681"/>
              <a:gd name="connsiteY107" fmla="*/ 1352435 h 1357700"/>
              <a:gd name="connsiteX108" fmla="*/ 3787890 w 10678681"/>
              <a:gd name="connsiteY108" fmla="*/ 1352442 h 1357700"/>
              <a:gd name="connsiteX109" fmla="*/ 3745993 w 10678681"/>
              <a:gd name="connsiteY109" fmla="*/ 1342630 h 1357700"/>
              <a:gd name="connsiteX110" fmla="*/ 3675785 w 10678681"/>
              <a:gd name="connsiteY110" fmla="*/ 1326802 h 1357700"/>
              <a:gd name="connsiteX111" fmla="*/ 3623856 w 10678681"/>
              <a:gd name="connsiteY111" fmla="*/ 1290804 h 1357700"/>
              <a:gd name="connsiteX112" fmla="*/ 3564933 w 10678681"/>
              <a:gd name="connsiteY112" fmla="*/ 1287147 h 1357700"/>
              <a:gd name="connsiteX113" fmla="*/ 3550537 w 10678681"/>
              <a:gd name="connsiteY113" fmla="*/ 1317552 h 1357700"/>
              <a:gd name="connsiteX114" fmla="*/ 3487736 w 10678681"/>
              <a:gd name="connsiteY114" fmla="*/ 1303493 h 1357700"/>
              <a:gd name="connsiteX115" fmla="*/ 3392548 w 10678681"/>
              <a:gd name="connsiteY115" fmla="*/ 1278741 h 1357700"/>
              <a:gd name="connsiteX116" fmla="*/ 3337466 w 10678681"/>
              <a:gd name="connsiteY116" fmla="*/ 1272537 h 1357700"/>
              <a:gd name="connsiteX117" fmla="*/ 3187206 w 10678681"/>
              <a:gd name="connsiteY117" fmla="*/ 1246821 h 1357700"/>
              <a:gd name="connsiteX118" fmla="*/ 3036856 w 10678681"/>
              <a:gd name="connsiteY118" fmla="*/ 1214383 h 1357700"/>
              <a:gd name="connsiteX119" fmla="*/ 2948654 w 10678681"/>
              <a:gd name="connsiteY119" fmla="*/ 1157455 h 1357700"/>
              <a:gd name="connsiteX120" fmla="*/ 2824973 w 10678681"/>
              <a:gd name="connsiteY120" fmla="*/ 1134864 h 1357700"/>
              <a:gd name="connsiteX121" fmla="*/ 2804398 w 10678681"/>
              <a:gd name="connsiteY121" fmla="*/ 1125556 h 1357700"/>
              <a:gd name="connsiteX122" fmla="*/ 2775396 w 10678681"/>
              <a:gd name="connsiteY122" fmla="*/ 1130148 h 1357700"/>
              <a:gd name="connsiteX123" fmla="*/ 2659096 w 10678681"/>
              <a:gd name="connsiteY123" fmla="*/ 1150294 h 1357700"/>
              <a:gd name="connsiteX124" fmla="*/ 2567088 w 10678681"/>
              <a:gd name="connsiteY124" fmla="*/ 1181781 h 1357700"/>
              <a:gd name="connsiteX125" fmla="*/ 2454501 w 10678681"/>
              <a:gd name="connsiteY125" fmla="*/ 1155455 h 1357700"/>
              <a:gd name="connsiteX126" fmla="*/ 2385161 w 10678681"/>
              <a:gd name="connsiteY126" fmla="*/ 1161312 h 1357700"/>
              <a:gd name="connsiteX127" fmla="*/ 2270528 w 10678681"/>
              <a:gd name="connsiteY127" fmla="*/ 1204338 h 1357700"/>
              <a:gd name="connsiteX128" fmla="*/ 2121820 w 10678681"/>
              <a:gd name="connsiteY128" fmla="*/ 1187078 h 1357700"/>
              <a:gd name="connsiteX129" fmla="*/ 2092716 w 10678681"/>
              <a:gd name="connsiteY129" fmla="*/ 1139224 h 1357700"/>
              <a:gd name="connsiteX130" fmla="*/ 2052449 w 10678681"/>
              <a:gd name="connsiteY130" fmla="*/ 1109687 h 1357700"/>
              <a:gd name="connsiteX131" fmla="*/ 2032607 w 10678681"/>
              <a:gd name="connsiteY131" fmla="*/ 1175477 h 1357700"/>
              <a:gd name="connsiteX132" fmla="*/ 1901837 w 10678681"/>
              <a:gd name="connsiteY132" fmla="*/ 1221762 h 1357700"/>
              <a:gd name="connsiteX133" fmla="*/ 1836762 w 10678681"/>
              <a:gd name="connsiteY133" fmla="*/ 1237387 h 1357700"/>
              <a:gd name="connsiteX134" fmla="*/ 1735877 w 10678681"/>
              <a:gd name="connsiteY134" fmla="*/ 1246527 h 1357700"/>
              <a:gd name="connsiteX135" fmla="*/ 1705069 w 10678681"/>
              <a:gd name="connsiteY135" fmla="*/ 1251989 h 1357700"/>
              <a:gd name="connsiteX136" fmla="*/ 1397689 w 10678681"/>
              <a:gd name="connsiteY136" fmla="*/ 1336144 h 1357700"/>
              <a:gd name="connsiteX137" fmla="*/ 1220734 w 10678681"/>
              <a:gd name="connsiteY137" fmla="*/ 1257811 h 1357700"/>
              <a:gd name="connsiteX138" fmla="*/ 1021737 w 10678681"/>
              <a:gd name="connsiteY138" fmla="*/ 1238739 h 1357700"/>
              <a:gd name="connsiteX139" fmla="*/ 959820 w 10678681"/>
              <a:gd name="connsiteY139" fmla="*/ 1275863 h 1357700"/>
              <a:gd name="connsiteX140" fmla="*/ 929137 w 10678681"/>
              <a:gd name="connsiteY140" fmla="*/ 1273957 h 1357700"/>
              <a:gd name="connsiteX141" fmla="*/ 878849 w 10678681"/>
              <a:gd name="connsiteY141" fmla="*/ 1266740 h 1357700"/>
              <a:gd name="connsiteX142" fmla="*/ 800667 w 10678681"/>
              <a:gd name="connsiteY142" fmla="*/ 1282041 h 1357700"/>
              <a:gd name="connsiteX143" fmla="*/ 644906 w 10678681"/>
              <a:gd name="connsiteY143" fmla="*/ 1273685 h 1357700"/>
              <a:gd name="connsiteX144" fmla="*/ 379869 w 10678681"/>
              <a:gd name="connsiteY144" fmla="*/ 1339165 h 1357700"/>
              <a:gd name="connsiteX145" fmla="*/ 137696 w 10678681"/>
              <a:gd name="connsiteY145" fmla="*/ 1319217 h 1357700"/>
              <a:gd name="connsiteX146" fmla="*/ 54250 w 10678681"/>
              <a:gd name="connsiteY146" fmla="*/ 1315838 h 1357700"/>
              <a:gd name="connsiteX147" fmla="*/ 28042 w 10678681"/>
              <a:gd name="connsiteY147" fmla="*/ 1297822 h 1357700"/>
              <a:gd name="connsiteX148" fmla="*/ 0 w 10678681"/>
              <a:gd name="connsiteY148" fmla="*/ 1294612 h 1357700"/>
              <a:gd name="connsiteX149" fmla="*/ 0 w 10678681"/>
              <a:gd name="connsiteY149" fmla="*/ 0 h 1357700"/>
              <a:gd name="connsiteX0" fmla="*/ 0 w 10678681"/>
              <a:gd name="connsiteY0" fmla="*/ 0 h 1357700"/>
              <a:gd name="connsiteX1" fmla="*/ 10678681 w 10678681"/>
              <a:gd name="connsiteY1" fmla="*/ 0 h 1357700"/>
              <a:gd name="connsiteX2" fmla="*/ 10666019 w 10678681"/>
              <a:gd name="connsiteY2" fmla="*/ 7876 h 1357700"/>
              <a:gd name="connsiteX3" fmla="*/ 10632825 w 10678681"/>
              <a:gd name="connsiteY3" fmla="*/ 32153 h 1357700"/>
              <a:gd name="connsiteX4" fmla="*/ 10510605 w 10678681"/>
              <a:gd name="connsiteY4" fmla="*/ 30449 h 1357700"/>
              <a:gd name="connsiteX5" fmla="*/ 10456989 w 10678681"/>
              <a:gd name="connsiteY5" fmla="*/ 979 h 1357700"/>
              <a:gd name="connsiteX6" fmla="*/ 10438642 w 10678681"/>
              <a:gd name="connsiteY6" fmla="*/ 1524 h 1357700"/>
              <a:gd name="connsiteX7" fmla="*/ 10407146 w 10678681"/>
              <a:gd name="connsiteY7" fmla="*/ 43659 h 1357700"/>
              <a:gd name="connsiteX8" fmla="*/ 10357996 w 10678681"/>
              <a:gd name="connsiteY8" fmla="*/ 50836 h 1357700"/>
              <a:gd name="connsiteX9" fmla="*/ 10306667 w 10678681"/>
              <a:gd name="connsiteY9" fmla="*/ 109739 h 1357700"/>
              <a:gd name="connsiteX10" fmla="*/ 10115334 w 10678681"/>
              <a:gd name="connsiteY10" fmla="*/ 155658 h 1357700"/>
              <a:gd name="connsiteX11" fmla="*/ 10068157 w 10678681"/>
              <a:gd name="connsiteY11" fmla="*/ 215673 h 1357700"/>
              <a:gd name="connsiteX12" fmla="*/ 10045431 w 10678681"/>
              <a:gd name="connsiteY12" fmla="*/ 229568 h 1357700"/>
              <a:gd name="connsiteX13" fmla="*/ 10013265 w 10678681"/>
              <a:gd name="connsiteY13" fmla="*/ 284757 h 1357700"/>
              <a:gd name="connsiteX14" fmla="*/ 9862496 w 10678681"/>
              <a:gd name="connsiteY14" fmla="*/ 223033 h 1357700"/>
              <a:gd name="connsiteX15" fmla="*/ 9679638 w 10678681"/>
              <a:gd name="connsiteY15" fmla="*/ 277462 h 1357700"/>
              <a:gd name="connsiteX16" fmla="*/ 9498347 w 10678681"/>
              <a:gd name="connsiteY16" fmla="*/ 244723 h 1357700"/>
              <a:gd name="connsiteX17" fmla="*/ 9399702 w 10678681"/>
              <a:gd name="connsiteY17" fmla="*/ 276316 h 1357700"/>
              <a:gd name="connsiteX18" fmla="*/ 9378439 w 10678681"/>
              <a:gd name="connsiteY18" fmla="*/ 326244 h 1357700"/>
              <a:gd name="connsiteX19" fmla="*/ 9121744 w 10678681"/>
              <a:gd name="connsiteY19" fmla="*/ 365177 h 1357700"/>
              <a:gd name="connsiteX20" fmla="*/ 9061654 w 10678681"/>
              <a:gd name="connsiteY20" fmla="*/ 393730 h 1357700"/>
              <a:gd name="connsiteX21" fmla="*/ 8997577 w 10678681"/>
              <a:gd name="connsiteY21" fmla="*/ 380865 h 1357700"/>
              <a:gd name="connsiteX22" fmla="*/ 8907968 w 10678681"/>
              <a:gd name="connsiteY22" fmla="*/ 447345 h 1357700"/>
              <a:gd name="connsiteX23" fmla="*/ 8764163 w 10678681"/>
              <a:gd name="connsiteY23" fmla="*/ 471000 h 1357700"/>
              <a:gd name="connsiteX24" fmla="*/ 8680155 w 10678681"/>
              <a:gd name="connsiteY24" fmla="*/ 492404 h 1357700"/>
              <a:gd name="connsiteX25" fmla="*/ 8651436 w 10678681"/>
              <a:gd name="connsiteY25" fmla="*/ 511923 h 1357700"/>
              <a:gd name="connsiteX26" fmla="*/ 8609185 w 10678681"/>
              <a:gd name="connsiteY26" fmla="*/ 531525 h 1357700"/>
              <a:gd name="connsiteX27" fmla="*/ 8537091 w 10678681"/>
              <a:gd name="connsiteY27" fmla="*/ 574933 h 1357700"/>
              <a:gd name="connsiteX28" fmla="*/ 8435931 w 10678681"/>
              <a:gd name="connsiteY28" fmla="*/ 617926 h 1357700"/>
              <a:gd name="connsiteX29" fmla="*/ 8348623 w 10678681"/>
              <a:gd name="connsiteY29" fmla="*/ 600607 h 1357700"/>
              <a:gd name="connsiteX30" fmla="*/ 8344233 w 10678681"/>
              <a:gd name="connsiteY30" fmla="*/ 610922 h 1357700"/>
              <a:gd name="connsiteX31" fmla="*/ 8290622 w 10678681"/>
              <a:gd name="connsiteY31" fmla="*/ 622687 h 1357700"/>
              <a:gd name="connsiteX32" fmla="*/ 8086698 w 10678681"/>
              <a:gd name="connsiteY32" fmla="*/ 605185 h 1357700"/>
              <a:gd name="connsiteX33" fmla="*/ 7982378 w 10678681"/>
              <a:gd name="connsiteY33" fmla="*/ 629799 h 1357700"/>
              <a:gd name="connsiteX34" fmla="*/ 7947952 w 10678681"/>
              <a:gd name="connsiteY34" fmla="*/ 648003 h 1357700"/>
              <a:gd name="connsiteX35" fmla="*/ 7890112 w 10678681"/>
              <a:gd name="connsiteY35" fmla="*/ 677915 h 1357700"/>
              <a:gd name="connsiteX36" fmla="*/ 7853284 w 10678681"/>
              <a:gd name="connsiteY36" fmla="*/ 723588 h 1357700"/>
              <a:gd name="connsiteX37" fmla="*/ 7802383 w 10678681"/>
              <a:gd name="connsiteY37" fmla="*/ 739359 h 1357700"/>
              <a:gd name="connsiteX38" fmla="*/ 7782280 w 10678681"/>
              <a:gd name="connsiteY38" fmla="*/ 712868 h 1357700"/>
              <a:gd name="connsiteX39" fmla="*/ 7730518 w 10678681"/>
              <a:gd name="connsiteY39" fmla="*/ 739526 h 1357700"/>
              <a:gd name="connsiteX40" fmla="*/ 7652907 w 10678681"/>
              <a:gd name="connsiteY40" fmla="*/ 783273 h 1357700"/>
              <a:gd name="connsiteX41" fmla="*/ 7606008 w 10678681"/>
              <a:gd name="connsiteY41" fmla="*/ 800717 h 1357700"/>
              <a:gd name="connsiteX42" fmla="*/ 7480223 w 10678681"/>
              <a:gd name="connsiteY42" fmla="*/ 856821 h 1357700"/>
              <a:gd name="connsiteX43" fmla="*/ 7356005 w 10678681"/>
              <a:gd name="connsiteY43" fmla="*/ 919462 h 1357700"/>
              <a:gd name="connsiteX44" fmla="*/ 7305396 w 10678681"/>
              <a:gd name="connsiteY44" fmla="*/ 986228 h 1357700"/>
              <a:gd name="connsiteX45" fmla="*/ 7298314 w 10678681"/>
              <a:gd name="connsiteY45" fmla="*/ 989899 h 1357700"/>
              <a:gd name="connsiteX46" fmla="*/ 7277477 w 10678681"/>
              <a:gd name="connsiteY46" fmla="*/ 990571 h 1357700"/>
              <a:gd name="connsiteX47" fmla="*/ 7269396 w 10678681"/>
              <a:gd name="connsiteY47" fmla="*/ 989282 h 1357700"/>
              <a:gd name="connsiteX48" fmla="*/ 7258094 w 10678681"/>
              <a:gd name="connsiteY48" fmla="*/ 990679 h 1357700"/>
              <a:gd name="connsiteX49" fmla="*/ 7257893 w 10678681"/>
              <a:gd name="connsiteY49" fmla="*/ 991204 h 1357700"/>
              <a:gd name="connsiteX50" fmla="*/ 7247153 w 10678681"/>
              <a:gd name="connsiteY50" fmla="*/ 991550 h 1357700"/>
              <a:gd name="connsiteX51" fmla="*/ 7193612 w 10678681"/>
              <a:gd name="connsiteY51" fmla="*/ 987042 h 1357700"/>
              <a:gd name="connsiteX52" fmla="*/ 7132632 w 10678681"/>
              <a:gd name="connsiteY52" fmla="*/ 1042036 h 1357700"/>
              <a:gd name="connsiteX53" fmla="*/ 7105610 w 10678681"/>
              <a:gd name="connsiteY53" fmla="*/ 1053537 h 1357700"/>
              <a:gd name="connsiteX54" fmla="*/ 7091599 w 10678681"/>
              <a:gd name="connsiteY54" fmla="*/ 1062302 h 1357700"/>
              <a:gd name="connsiteX55" fmla="*/ 7090998 w 10678681"/>
              <a:gd name="connsiteY55" fmla="*/ 1064540 h 1357700"/>
              <a:gd name="connsiteX56" fmla="*/ 7039634 w 10678681"/>
              <a:gd name="connsiteY56" fmla="*/ 1059971 h 1357700"/>
              <a:gd name="connsiteX57" fmla="*/ 7033445 w 10678681"/>
              <a:gd name="connsiteY57" fmla="*/ 1063314 h 1357700"/>
              <a:gd name="connsiteX58" fmla="*/ 6999157 w 10678681"/>
              <a:gd name="connsiteY58" fmla="*/ 1055282 h 1357700"/>
              <a:gd name="connsiteX59" fmla="*/ 6981874 w 10678681"/>
              <a:gd name="connsiteY59" fmla="*/ 1053827 h 1357700"/>
              <a:gd name="connsiteX60" fmla="*/ 6976102 w 10678681"/>
              <a:gd name="connsiteY60" fmla="*/ 1047854 h 1357700"/>
              <a:gd name="connsiteX61" fmla="*/ 6951040 w 10678681"/>
              <a:gd name="connsiteY61" fmla="*/ 1048531 h 1357700"/>
              <a:gd name="connsiteX62" fmla="*/ 6948497 w 10678681"/>
              <a:gd name="connsiteY62" fmla="*/ 1050706 h 1357700"/>
              <a:gd name="connsiteX63" fmla="*/ 6926582 w 10678681"/>
              <a:gd name="connsiteY63" fmla="*/ 1043462 h 1357700"/>
              <a:gd name="connsiteX64" fmla="*/ 6833743 w 10678681"/>
              <a:gd name="connsiteY64" fmla="*/ 1027960 h 1357700"/>
              <a:gd name="connsiteX65" fmla="*/ 6698313 w 10678681"/>
              <a:gd name="connsiteY65" fmla="*/ 1063249 h 1357700"/>
              <a:gd name="connsiteX66" fmla="*/ 6550218 w 10678681"/>
              <a:gd name="connsiteY66" fmla="*/ 1026825 h 1357700"/>
              <a:gd name="connsiteX67" fmla="*/ 6437450 w 10678681"/>
              <a:gd name="connsiteY67" fmla="*/ 1101075 h 1357700"/>
              <a:gd name="connsiteX68" fmla="*/ 6327795 w 10678681"/>
              <a:gd name="connsiteY68" fmla="*/ 1088142 h 1357700"/>
              <a:gd name="connsiteX69" fmla="*/ 6136549 w 10678681"/>
              <a:gd name="connsiteY69" fmla="*/ 1100268 h 1357700"/>
              <a:gd name="connsiteX70" fmla="*/ 6004655 w 10678681"/>
              <a:gd name="connsiteY70" fmla="*/ 1114946 h 1357700"/>
              <a:gd name="connsiteX71" fmla="*/ 5936643 w 10678681"/>
              <a:gd name="connsiteY71" fmla="*/ 1095428 h 1357700"/>
              <a:gd name="connsiteX72" fmla="*/ 5912484 w 10678681"/>
              <a:gd name="connsiteY72" fmla="*/ 1112624 h 1357700"/>
              <a:gd name="connsiteX73" fmla="*/ 5908387 w 10678681"/>
              <a:gd name="connsiteY73" fmla="*/ 1116018 h 1357700"/>
              <a:gd name="connsiteX74" fmla="*/ 5890495 w 10678681"/>
              <a:gd name="connsiteY74" fmla="*/ 1120268 h 1357700"/>
              <a:gd name="connsiteX75" fmla="*/ 5887318 w 10678681"/>
              <a:gd name="connsiteY75" fmla="*/ 1133134 h 1357700"/>
              <a:gd name="connsiteX76" fmla="*/ 5861726 w 10678681"/>
              <a:gd name="connsiteY76" fmla="*/ 1147891 h 1357700"/>
              <a:gd name="connsiteX77" fmla="*/ 5805823 w 10678681"/>
              <a:gd name="connsiteY77" fmla="*/ 1152457 h 1357700"/>
              <a:gd name="connsiteX78" fmla="*/ 5689841 w 10678681"/>
              <a:gd name="connsiteY78" fmla="*/ 1176232 h 1357700"/>
              <a:gd name="connsiteX79" fmla="*/ 5605119 w 10678681"/>
              <a:gd name="connsiteY79" fmla="*/ 1190202 h 1357700"/>
              <a:gd name="connsiteX80" fmla="*/ 5488513 w 10678681"/>
              <a:gd name="connsiteY80" fmla="*/ 1205367 h 1357700"/>
              <a:gd name="connsiteX81" fmla="*/ 5402905 w 10678681"/>
              <a:gd name="connsiteY81" fmla="*/ 1241191 h 1357700"/>
              <a:gd name="connsiteX82" fmla="*/ 5285593 w 10678681"/>
              <a:gd name="connsiteY82" fmla="*/ 1273569 h 1357700"/>
              <a:gd name="connsiteX83" fmla="*/ 5192893 w 10678681"/>
              <a:gd name="connsiteY83" fmla="*/ 1247188 h 1357700"/>
              <a:gd name="connsiteX84" fmla="*/ 5186475 w 10678681"/>
              <a:gd name="connsiteY84" fmla="*/ 1257028 h 1357700"/>
              <a:gd name="connsiteX85" fmla="*/ 5126038 w 10678681"/>
              <a:gd name="connsiteY85" fmla="*/ 1263189 h 1357700"/>
              <a:gd name="connsiteX86" fmla="*/ 4894688 w 10678681"/>
              <a:gd name="connsiteY86" fmla="*/ 1247184 h 1357700"/>
              <a:gd name="connsiteX87" fmla="*/ 4788036 w 10678681"/>
              <a:gd name="connsiteY87" fmla="*/ 1238182 h 1357700"/>
              <a:gd name="connsiteX88" fmla="*/ 4747555 w 10678681"/>
              <a:gd name="connsiteY88" fmla="*/ 1252768 h 1357700"/>
              <a:gd name="connsiteX89" fmla="*/ 4679644 w 10678681"/>
              <a:gd name="connsiteY89" fmla="*/ 1276603 h 1357700"/>
              <a:gd name="connsiteX90" fmla="*/ 4632222 w 10678681"/>
              <a:gd name="connsiteY90" fmla="*/ 1318360 h 1357700"/>
              <a:gd name="connsiteX91" fmla="*/ 4617358 w 10678681"/>
              <a:gd name="connsiteY91" fmla="*/ 1327690 h 1357700"/>
              <a:gd name="connsiteX92" fmla="*/ 4589102 w 10678681"/>
              <a:gd name="connsiteY92" fmla="*/ 1321223 h 1357700"/>
              <a:gd name="connsiteX93" fmla="*/ 4578184 w 10678681"/>
              <a:gd name="connsiteY93" fmla="*/ 1326745 h 1357700"/>
              <a:gd name="connsiteX94" fmla="*/ 4574270 w 10678681"/>
              <a:gd name="connsiteY94" fmla="*/ 1325878 h 1357700"/>
              <a:gd name="connsiteX95" fmla="*/ 4564919 w 10678681"/>
              <a:gd name="connsiteY95" fmla="*/ 1325507 h 1357700"/>
              <a:gd name="connsiteX96" fmla="*/ 4566586 w 10678681"/>
              <a:gd name="connsiteY96" fmla="*/ 1316963 h 1357700"/>
              <a:gd name="connsiteX97" fmla="*/ 4556303 w 10678681"/>
              <a:gd name="connsiteY97" fmla="*/ 1300262 h 1357700"/>
              <a:gd name="connsiteX98" fmla="*/ 4502358 w 10678681"/>
              <a:gd name="connsiteY98" fmla="*/ 1302558 h 1357700"/>
              <a:gd name="connsiteX99" fmla="*/ 4498919 w 10678681"/>
              <a:gd name="connsiteY99" fmla="*/ 1312115 h 1357700"/>
              <a:gd name="connsiteX100" fmla="*/ 4492075 w 10678681"/>
              <a:gd name="connsiteY100" fmla="*/ 1313357 h 1357700"/>
              <a:gd name="connsiteX101" fmla="*/ 4487466 w 10678681"/>
              <a:gd name="connsiteY101" fmla="*/ 1304102 h 1357700"/>
              <a:gd name="connsiteX102" fmla="*/ 4398292 w 10678681"/>
              <a:gd name="connsiteY102" fmla="*/ 1278410 h 1357700"/>
              <a:gd name="connsiteX103" fmla="*/ 4278026 w 10678681"/>
              <a:gd name="connsiteY103" fmla="*/ 1259803 h 1357700"/>
              <a:gd name="connsiteX104" fmla="*/ 4188995 w 10678681"/>
              <a:gd name="connsiteY104" fmla="*/ 1296718 h 1357700"/>
              <a:gd name="connsiteX105" fmla="*/ 4181483 w 10678681"/>
              <a:gd name="connsiteY105" fmla="*/ 1287686 h 1357700"/>
              <a:gd name="connsiteX106" fmla="*/ 4120739 w 10678681"/>
              <a:gd name="connsiteY106" fmla="*/ 1288549 h 1357700"/>
              <a:gd name="connsiteX107" fmla="*/ 3906561 w 10678681"/>
              <a:gd name="connsiteY107" fmla="*/ 1352435 h 1357700"/>
              <a:gd name="connsiteX108" fmla="*/ 3787890 w 10678681"/>
              <a:gd name="connsiteY108" fmla="*/ 1352442 h 1357700"/>
              <a:gd name="connsiteX109" fmla="*/ 3745993 w 10678681"/>
              <a:gd name="connsiteY109" fmla="*/ 1342630 h 1357700"/>
              <a:gd name="connsiteX110" fmla="*/ 3675785 w 10678681"/>
              <a:gd name="connsiteY110" fmla="*/ 1326802 h 1357700"/>
              <a:gd name="connsiteX111" fmla="*/ 3623856 w 10678681"/>
              <a:gd name="connsiteY111" fmla="*/ 1290804 h 1357700"/>
              <a:gd name="connsiteX112" fmla="*/ 3564933 w 10678681"/>
              <a:gd name="connsiteY112" fmla="*/ 1287147 h 1357700"/>
              <a:gd name="connsiteX113" fmla="*/ 3550537 w 10678681"/>
              <a:gd name="connsiteY113" fmla="*/ 1317552 h 1357700"/>
              <a:gd name="connsiteX114" fmla="*/ 3487736 w 10678681"/>
              <a:gd name="connsiteY114" fmla="*/ 1303493 h 1357700"/>
              <a:gd name="connsiteX115" fmla="*/ 3392548 w 10678681"/>
              <a:gd name="connsiteY115" fmla="*/ 1278741 h 1357700"/>
              <a:gd name="connsiteX116" fmla="*/ 3337466 w 10678681"/>
              <a:gd name="connsiteY116" fmla="*/ 1272537 h 1357700"/>
              <a:gd name="connsiteX117" fmla="*/ 3187206 w 10678681"/>
              <a:gd name="connsiteY117" fmla="*/ 1246821 h 1357700"/>
              <a:gd name="connsiteX118" fmla="*/ 3036856 w 10678681"/>
              <a:gd name="connsiteY118" fmla="*/ 1214383 h 1357700"/>
              <a:gd name="connsiteX119" fmla="*/ 2948654 w 10678681"/>
              <a:gd name="connsiteY119" fmla="*/ 1157455 h 1357700"/>
              <a:gd name="connsiteX120" fmla="*/ 2824973 w 10678681"/>
              <a:gd name="connsiteY120" fmla="*/ 1134864 h 1357700"/>
              <a:gd name="connsiteX121" fmla="*/ 2804398 w 10678681"/>
              <a:gd name="connsiteY121" fmla="*/ 1125556 h 1357700"/>
              <a:gd name="connsiteX122" fmla="*/ 2775396 w 10678681"/>
              <a:gd name="connsiteY122" fmla="*/ 1130148 h 1357700"/>
              <a:gd name="connsiteX123" fmla="*/ 2659096 w 10678681"/>
              <a:gd name="connsiteY123" fmla="*/ 1150294 h 1357700"/>
              <a:gd name="connsiteX124" fmla="*/ 2567088 w 10678681"/>
              <a:gd name="connsiteY124" fmla="*/ 1181781 h 1357700"/>
              <a:gd name="connsiteX125" fmla="*/ 2454501 w 10678681"/>
              <a:gd name="connsiteY125" fmla="*/ 1155455 h 1357700"/>
              <a:gd name="connsiteX126" fmla="*/ 2385161 w 10678681"/>
              <a:gd name="connsiteY126" fmla="*/ 1161312 h 1357700"/>
              <a:gd name="connsiteX127" fmla="*/ 2270528 w 10678681"/>
              <a:gd name="connsiteY127" fmla="*/ 1204338 h 1357700"/>
              <a:gd name="connsiteX128" fmla="*/ 2121820 w 10678681"/>
              <a:gd name="connsiteY128" fmla="*/ 1187078 h 1357700"/>
              <a:gd name="connsiteX129" fmla="*/ 2092716 w 10678681"/>
              <a:gd name="connsiteY129" fmla="*/ 1139224 h 1357700"/>
              <a:gd name="connsiteX130" fmla="*/ 2052449 w 10678681"/>
              <a:gd name="connsiteY130" fmla="*/ 1109687 h 1357700"/>
              <a:gd name="connsiteX131" fmla="*/ 2032607 w 10678681"/>
              <a:gd name="connsiteY131" fmla="*/ 1175477 h 1357700"/>
              <a:gd name="connsiteX132" fmla="*/ 1901837 w 10678681"/>
              <a:gd name="connsiteY132" fmla="*/ 1221762 h 1357700"/>
              <a:gd name="connsiteX133" fmla="*/ 1836762 w 10678681"/>
              <a:gd name="connsiteY133" fmla="*/ 1237387 h 1357700"/>
              <a:gd name="connsiteX134" fmla="*/ 1735877 w 10678681"/>
              <a:gd name="connsiteY134" fmla="*/ 1246527 h 1357700"/>
              <a:gd name="connsiteX135" fmla="*/ 1705069 w 10678681"/>
              <a:gd name="connsiteY135" fmla="*/ 1251989 h 1357700"/>
              <a:gd name="connsiteX136" fmla="*/ 1397689 w 10678681"/>
              <a:gd name="connsiteY136" fmla="*/ 1336144 h 1357700"/>
              <a:gd name="connsiteX137" fmla="*/ 1220734 w 10678681"/>
              <a:gd name="connsiteY137" fmla="*/ 1257811 h 1357700"/>
              <a:gd name="connsiteX138" fmla="*/ 1021737 w 10678681"/>
              <a:gd name="connsiteY138" fmla="*/ 1238739 h 1357700"/>
              <a:gd name="connsiteX139" fmla="*/ 959820 w 10678681"/>
              <a:gd name="connsiteY139" fmla="*/ 1275863 h 1357700"/>
              <a:gd name="connsiteX140" fmla="*/ 929137 w 10678681"/>
              <a:gd name="connsiteY140" fmla="*/ 1273957 h 1357700"/>
              <a:gd name="connsiteX141" fmla="*/ 878849 w 10678681"/>
              <a:gd name="connsiteY141" fmla="*/ 1266740 h 1357700"/>
              <a:gd name="connsiteX142" fmla="*/ 800667 w 10678681"/>
              <a:gd name="connsiteY142" fmla="*/ 1282041 h 1357700"/>
              <a:gd name="connsiteX143" fmla="*/ 644906 w 10678681"/>
              <a:gd name="connsiteY143" fmla="*/ 1273685 h 1357700"/>
              <a:gd name="connsiteX144" fmla="*/ 379869 w 10678681"/>
              <a:gd name="connsiteY144" fmla="*/ 1339165 h 1357700"/>
              <a:gd name="connsiteX145" fmla="*/ 137696 w 10678681"/>
              <a:gd name="connsiteY145" fmla="*/ 1319217 h 1357700"/>
              <a:gd name="connsiteX146" fmla="*/ 54250 w 10678681"/>
              <a:gd name="connsiteY146" fmla="*/ 1315838 h 1357700"/>
              <a:gd name="connsiteX147" fmla="*/ 28042 w 10678681"/>
              <a:gd name="connsiteY147" fmla="*/ 1297822 h 1357700"/>
              <a:gd name="connsiteX148" fmla="*/ 0 w 10678681"/>
              <a:gd name="connsiteY148" fmla="*/ 1294612 h 1357700"/>
              <a:gd name="connsiteX149" fmla="*/ 0 w 10678681"/>
              <a:gd name="connsiteY149" fmla="*/ 0 h 1357700"/>
              <a:gd name="connsiteX0" fmla="*/ 0 w 10678681"/>
              <a:gd name="connsiteY0" fmla="*/ 0 h 1357700"/>
              <a:gd name="connsiteX1" fmla="*/ 10678681 w 10678681"/>
              <a:gd name="connsiteY1" fmla="*/ 0 h 1357700"/>
              <a:gd name="connsiteX2" fmla="*/ 10666019 w 10678681"/>
              <a:gd name="connsiteY2" fmla="*/ 7876 h 1357700"/>
              <a:gd name="connsiteX3" fmla="*/ 10632825 w 10678681"/>
              <a:gd name="connsiteY3" fmla="*/ 32153 h 1357700"/>
              <a:gd name="connsiteX4" fmla="*/ 10510605 w 10678681"/>
              <a:gd name="connsiteY4" fmla="*/ 30449 h 1357700"/>
              <a:gd name="connsiteX5" fmla="*/ 10456989 w 10678681"/>
              <a:gd name="connsiteY5" fmla="*/ 979 h 1357700"/>
              <a:gd name="connsiteX6" fmla="*/ 10438642 w 10678681"/>
              <a:gd name="connsiteY6" fmla="*/ 1524 h 1357700"/>
              <a:gd name="connsiteX7" fmla="*/ 10407146 w 10678681"/>
              <a:gd name="connsiteY7" fmla="*/ 43659 h 1357700"/>
              <a:gd name="connsiteX8" fmla="*/ 10357996 w 10678681"/>
              <a:gd name="connsiteY8" fmla="*/ 50836 h 1357700"/>
              <a:gd name="connsiteX9" fmla="*/ 10306667 w 10678681"/>
              <a:gd name="connsiteY9" fmla="*/ 109739 h 1357700"/>
              <a:gd name="connsiteX10" fmla="*/ 10115334 w 10678681"/>
              <a:gd name="connsiteY10" fmla="*/ 155658 h 1357700"/>
              <a:gd name="connsiteX11" fmla="*/ 10068157 w 10678681"/>
              <a:gd name="connsiteY11" fmla="*/ 215673 h 1357700"/>
              <a:gd name="connsiteX12" fmla="*/ 10045431 w 10678681"/>
              <a:gd name="connsiteY12" fmla="*/ 229568 h 1357700"/>
              <a:gd name="connsiteX13" fmla="*/ 10013265 w 10678681"/>
              <a:gd name="connsiteY13" fmla="*/ 284757 h 1357700"/>
              <a:gd name="connsiteX14" fmla="*/ 9862496 w 10678681"/>
              <a:gd name="connsiteY14" fmla="*/ 223033 h 1357700"/>
              <a:gd name="connsiteX15" fmla="*/ 9679638 w 10678681"/>
              <a:gd name="connsiteY15" fmla="*/ 277462 h 1357700"/>
              <a:gd name="connsiteX16" fmla="*/ 9498347 w 10678681"/>
              <a:gd name="connsiteY16" fmla="*/ 244723 h 1357700"/>
              <a:gd name="connsiteX17" fmla="*/ 9399702 w 10678681"/>
              <a:gd name="connsiteY17" fmla="*/ 276316 h 1357700"/>
              <a:gd name="connsiteX18" fmla="*/ 9378439 w 10678681"/>
              <a:gd name="connsiteY18" fmla="*/ 326244 h 1357700"/>
              <a:gd name="connsiteX19" fmla="*/ 9121744 w 10678681"/>
              <a:gd name="connsiteY19" fmla="*/ 365177 h 1357700"/>
              <a:gd name="connsiteX20" fmla="*/ 9061654 w 10678681"/>
              <a:gd name="connsiteY20" fmla="*/ 393730 h 1357700"/>
              <a:gd name="connsiteX21" fmla="*/ 8997577 w 10678681"/>
              <a:gd name="connsiteY21" fmla="*/ 380865 h 1357700"/>
              <a:gd name="connsiteX22" fmla="*/ 8907968 w 10678681"/>
              <a:gd name="connsiteY22" fmla="*/ 447345 h 1357700"/>
              <a:gd name="connsiteX23" fmla="*/ 8764163 w 10678681"/>
              <a:gd name="connsiteY23" fmla="*/ 471000 h 1357700"/>
              <a:gd name="connsiteX24" fmla="*/ 8680155 w 10678681"/>
              <a:gd name="connsiteY24" fmla="*/ 492404 h 1357700"/>
              <a:gd name="connsiteX25" fmla="*/ 8651436 w 10678681"/>
              <a:gd name="connsiteY25" fmla="*/ 511923 h 1357700"/>
              <a:gd name="connsiteX26" fmla="*/ 8609185 w 10678681"/>
              <a:gd name="connsiteY26" fmla="*/ 531525 h 1357700"/>
              <a:gd name="connsiteX27" fmla="*/ 8537091 w 10678681"/>
              <a:gd name="connsiteY27" fmla="*/ 574933 h 1357700"/>
              <a:gd name="connsiteX28" fmla="*/ 8435931 w 10678681"/>
              <a:gd name="connsiteY28" fmla="*/ 617926 h 1357700"/>
              <a:gd name="connsiteX29" fmla="*/ 8348623 w 10678681"/>
              <a:gd name="connsiteY29" fmla="*/ 600607 h 1357700"/>
              <a:gd name="connsiteX30" fmla="*/ 8344233 w 10678681"/>
              <a:gd name="connsiteY30" fmla="*/ 610922 h 1357700"/>
              <a:gd name="connsiteX31" fmla="*/ 8290622 w 10678681"/>
              <a:gd name="connsiteY31" fmla="*/ 622687 h 1357700"/>
              <a:gd name="connsiteX32" fmla="*/ 8086698 w 10678681"/>
              <a:gd name="connsiteY32" fmla="*/ 605185 h 1357700"/>
              <a:gd name="connsiteX33" fmla="*/ 7982378 w 10678681"/>
              <a:gd name="connsiteY33" fmla="*/ 629799 h 1357700"/>
              <a:gd name="connsiteX34" fmla="*/ 7947952 w 10678681"/>
              <a:gd name="connsiteY34" fmla="*/ 648003 h 1357700"/>
              <a:gd name="connsiteX35" fmla="*/ 7890112 w 10678681"/>
              <a:gd name="connsiteY35" fmla="*/ 677915 h 1357700"/>
              <a:gd name="connsiteX36" fmla="*/ 7853284 w 10678681"/>
              <a:gd name="connsiteY36" fmla="*/ 723588 h 1357700"/>
              <a:gd name="connsiteX37" fmla="*/ 7802383 w 10678681"/>
              <a:gd name="connsiteY37" fmla="*/ 739359 h 1357700"/>
              <a:gd name="connsiteX38" fmla="*/ 7782280 w 10678681"/>
              <a:gd name="connsiteY38" fmla="*/ 712868 h 1357700"/>
              <a:gd name="connsiteX39" fmla="*/ 7730518 w 10678681"/>
              <a:gd name="connsiteY39" fmla="*/ 739526 h 1357700"/>
              <a:gd name="connsiteX40" fmla="*/ 7652907 w 10678681"/>
              <a:gd name="connsiteY40" fmla="*/ 783273 h 1357700"/>
              <a:gd name="connsiteX41" fmla="*/ 7606008 w 10678681"/>
              <a:gd name="connsiteY41" fmla="*/ 800717 h 1357700"/>
              <a:gd name="connsiteX42" fmla="*/ 7480223 w 10678681"/>
              <a:gd name="connsiteY42" fmla="*/ 856821 h 1357700"/>
              <a:gd name="connsiteX43" fmla="*/ 7356005 w 10678681"/>
              <a:gd name="connsiteY43" fmla="*/ 919462 h 1357700"/>
              <a:gd name="connsiteX44" fmla="*/ 7305396 w 10678681"/>
              <a:gd name="connsiteY44" fmla="*/ 986228 h 1357700"/>
              <a:gd name="connsiteX45" fmla="*/ 7298314 w 10678681"/>
              <a:gd name="connsiteY45" fmla="*/ 989899 h 1357700"/>
              <a:gd name="connsiteX46" fmla="*/ 7277477 w 10678681"/>
              <a:gd name="connsiteY46" fmla="*/ 990571 h 1357700"/>
              <a:gd name="connsiteX47" fmla="*/ 7269396 w 10678681"/>
              <a:gd name="connsiteY47" fmla="*/ 989282 h 1357700"/>
              <a:gd name="connsiteX48" fmla="*/ 7258094 w 10678681"/>
              <a:gd name="connsiteY48" fmla="*/ 990679 h 1357700"/>
              <a:gd name="connsiteX49" fmla="*/ 7257893 w 10678681"/>
              <a:gd name="connsiteY49" fmla="*/ 991204 h 1357700"/>
              <a:gd name="connsiteX50" fmla="*/ 7247153 w 10678681"/>
              <a:gd name="connsiteY50" fmla="*/ 991550 h 1357700"/>
              <a:gd name="connsiteX51" fmla="*/ 7193612 w 10678681"/>
              <a:gd name="connsiteY51" fmla="*/ 987042 h 1357700"/>
              <a:gd name="connsiteX52" fmla="*/ 7132632 w 10678681"/>
              <a:gd name="connsiteY52" fmla="*/ 1042036 h 1357700"/>
              <a:gd name="connsiteX53" fmla="*/ 7105610 w 10678681"/>
              <a:gd name="connsiteY53" fmla="*/ 1053537 h 1357700"/>
              <a:gd name="connsiteX54" fmla="*/ 7091599 w 10678681"/>
              <a:gd name="connsiteY54" fmla="*/ 1062302 h 1357700"/>
              <a:gd name="connsiteX55" fmla="*/ 7090998 w 10678681"/>
              <a:gd name="connsiteY55" fmla="*/ 1064540 h 1357700"/>
              <a:gd name="connsiteX56" fmla="*/ 7039634 w 10678681"/>
              <a:gd name="connsiteY56" fmla="*/ 1059971 h 1357700"/>
              <a:gd name="connsiteX57" fmla="*/ 7033445 w 10678681"/>
              <a:gd name="connsiteY57" fmla="*/ 1063314 h 1357700"/>
              <a:gd name="connsiteX58" fmla="*/ 6999157 w 10678681"/>
              <a:gd name="connsiteY58" fmla="*/ 1055282 h 1357700"/>
              <a:gd name="connsiteX59" fmla="*/ 6981874 w 10678681"/>
              <a:gd name="connsiteY59" fmla="*/ 1053827 h 1357700"/>
              <a:gd name="connsiteX60" fmla="*/ 6976102 w 10678681"/>
              <a:gd name="connsiteY60" fmla="*/ 1047854 h 1357700"/>
              <a:gd name="connsiteX61" fmla="*/ 6951040 w 10678681"/>
              <a:gd name="connsiteY61" fmla="*/ 1048531 h 1357700"/>
              <a:gd name="connsiteX62" fmla="*/ 6948497 w 10678681"/>
              <a:gd name="connsiteY62" fmla="*/ 1050706 h 1357700"/>
              <a:gd name="connsiteX63" fmla="*/ 6926582 w 10678681"/>
              <a:gd name="connsiteY63" fmla="*/ 1043462 h 1357700"/>
              <a:gd name="connsiteX64" fmla="*/ 6833743 w 10678681"/>
              <a:gd name="connsiteY64" fmla="*/ 1027960 h 1357700"/>
              <a:gd name="connsiteX65" fmla="*/ 6698313 w 10678681"/>
              <a:gd name="connsiteY65" fmla="*/ 1063249 h 1357700"/>
              <a:gd name="connsiteX66" fmla="*/ 6550218 w 10678681"/>
              <a:gd name="connsiteY66" fmla="*/ 1026825 h 1357700"/>
              <a:gd name="connsiteX67" fmla="*/ 6437450 w 10678681"/>
              <a:gd name="connsiteY67" fmla="*/ 1101075 h 1357700"/>
              <a:gd name="connsiteX68" fmla="*/ 6327795 w 10678681"/>
              <a:gd name="connsiteY68" fmla="*/ 1088142 h 1357700"/>
              <a:gd name="connsiteX69" fmla="*/ 6136549 w 10678681"/>
              <a:gd name="connsiteY69" fmla="*/ 1100268 h 1357700"/>
              <a:gd name="connsiteX70" fmla="*/ 6004655 w 10678681"/>
              <a:gd name="connsiteY70" fmla="*/ 1114946 h 1357700"/>
              <a:gd name="connsiteX71" fmla="*/ 5936643 w 10678681"/>
              <a:gd name="connsiteY71" fmla="*/ 1095428 h 1357700"/>
              <a:gd name="connsiteX72" fmla="*/ 5912484 w 10678681"/>
              <a:gd name="connsiteY72" fmla="*/ 1112624 h 1357700"/>
              <a:gd name="connsiteX73" fmla="*/ 5908387 w 10678681"/>
              <a:gd name="connsiteY73" fmla="*/ 1116018 h 1357700"/>
              <a:gd name="connsiteX74" fmla="*/ 5890495 w 10678681"/>
              <a:gd name="connsiteY74" fmla="*/ 1120268 h 1357700"/>
              <a:gd name="connsiteX75" fmla="*/ 5887318 w 10678681"/>
              <a:gd name="connsiteY75" fmla="*/ 1133134 h 1357700"/>
              <a:gd name="connsiteX76" fmla="*/ 5861726 w 10678681"/>
              <a:gd name="connsiteY76" fmla="*/ 1147891 h 1357700"/>
              <a:gd name="connsiteX77" fmla="*/ 5805823 w 10678681"/>
              <a:gd name="connsiteY77" fmla="*/ 1152457 h 1357700"/>
              <a:gd name="connsiteX78" fmla="*/ 5689841 w 10678681"/>
              <a:gd name="connsiteY78" fmla="*/ 1176232 h 1357700"/>
              <a:gd name="connsiteX79" fmla="*/ 5605119 w 10678681"/>
              <a:gd name="connsiteY79" fmla="*/ 1190202 h 1357700"/>
              <a:gd name="connsiteX80" fmla="*/ 5488513 w 10678681"/>
              <a:gd name="connsiteY80" fmla="*/ 1205367 h 1357700"/>
              <a:gd name="connsiteX81" fmla="*/ 5402905 w 10678681"/>
              <a:gd name="connsiteY81" fmla="*/ 1241191 h 1357700"/>
              <a:gd name="connsiteX82" fmla="*/ 5285593 w 10678681"/>
              <a:gd name="connsiteY82" fmla="*/ 1273569 h 1357700"/>
              <a:gd name="connsiteX83" fmla="*/ 5192893 w 10678681"/>
              <a:gd name="connsiteY83" fmla="*/ 1247188 h 1357700"/>
              <a:gd name="connsiteX84" fmla="*/ 5186475 w 10678681"/>
              <a:gd name="connsiteY84" fmla="*/ 1257028 h 1357700"/>
              <a:gd name="connsiteX85" fmla="*/ 5126038 w 10678681"/>
              <a:gd name="connsiteY85" fmla="*/ 1263189 h 1357700"/>
              <a:gd name="connsiteX86" fmla="*/ 4894688 w 10678681"/>
              <a:gd name="connsiteY86" fmla="*/ 1247184 h 1357700"/>
              <a:gd name="connsiteX87" fmla="*/ 4788036 w 10678681"/>
              <a:gd name="connsiteY87" fmla="*/ 1238182 h 1357700"/>
              <a:gd name="connsiteX88" fmla="*/ 4747555 w 10678681"/>
              <a:gd name="connsiteY88" fmla="*/ 1252768 h 1357700"/>
              <a:gd name="connsiteX89" fmla="*/ 4679644 w 10678681"/>
              <a:gd name="connsiteY89" fmla="*/ 1276603 h 1357700"/>
              <a:gd name="connsiteX90" fmla="*/ 4632222 w 10678681"/>
              <a:gd name="connsiteY90" fmla="*/ 1318360 h 1357700"/>
              <a:gd name="connsiteX91" fmla="*/ 4617358 w 10678681"/>
              <a:gd name="connsiteY91" fmla="*/ 1327690 h 1357700"/>
              <a:gd name="connsiteX92" fmla="*/ 4589102 w 10678681"/>
              <a:gd name="connsiteY92" fmla="*/ 1321223 h 1357700"/>
              <a:gd name="connsiteX93" fmla="*/ 4578184 w 10678681"/>
              <a:gd name="connsiteY93" fmla="*/ 1326745 h 1357700"/>
              <a:gd name="connsiteX94" fmla="*/ 4574270 w 10678681"/>
              <a:gd name="connsiteY94" fmla="*/ 1325878 h 1357700"/>
              <a:gd name="connsiteX95" fmla="*/ 4564919 w 10678681"/>
              <a:gd name="connsiteY95" fmla="*/ 1325507 h 1357700"/>
              <a:gd name="connsiteX96" fmla="*/ 4566586 w 10678681"/>
              <a:gd name="connsiteY96" fmla="*/ 1316963 h 1357700"/>
              <a:gd name="connsiteX97" fmla="*/ 4556303 w 10678681"/>
              <a:gd name="connsiteY97" fmla="*/ 1300262 h 1357700"/>
              <a:gd name="connsiteX98" fmla="*/ 4502358 w 10678681"/>
              <a:gd name="connsiteY98" fmla="*/ 1302558 h 1357700"/>
              <a:gd name="connsiteX99" fmla="*/ 4498919 w 10678681"/>
              <a:gd name="connsiteY99" fmla="*/ 1312115 h 1357700"/>
              <a:gd name="connsiteX100" fmla="*/ 4492075 w 10678681"/>
              <a:gd name="connsiteY100" fmla="*/ 1313357 h 1357700"/>
              <a:gd name="connsiteX101" fmla="*/ 4487466 w 10678681"/>
              <a:gd name="connsiteY101" fmla="*/ 1304102 h 1357700"/>
              <a:gd name="connsiteX102" fmla="*/ 4398292 w 10678681"/>
              <a:gd name="connsiteY102" fmla="*/ 1278410 h 1357700"/>
              <a:gd name="connsiteX103" fmla="*/ 4306088 w 10678681"/>
              <a:gd name="connsiteY103" fmla="*/ 1282512 h 1357700"/>
              <a:gd name="connsiteX104" fmla="*/ 4188995 w 10678681"/>
              <a:gd name="connsiteY104" fmla="*/ 1296718 h 1357700"/>
              <a:gd name="connsiteX105" fmla="*/ 4181483 w 10678681"/>
              <a:gd name="connsiteY105" fmla="*/ 1287686 h 1357700"/>
              <a:gd name="connsiteX106" fmla="*/ 4120739 w 10678681"/>
              <a:gd name="connsiteY106" fmla="*/ 1288549 h 1357700"/>
              <a:gd name="connsiteX107" fmla="*/ 3906561 w 10678681"/>
              <a:gd name="connsiteY107" fmla="*/ 1352435 h 1357700"/>
              <a:gd name="connsiteX108" fmla="*/ 3787890 w 10678681"/>
              <a:gd name="connsiteY108" fmla="*/ 1352442 h 1357700"/>
              <a:gd name="connsiteX109" fmla="*/ 3745993 w 10678681"/>
              <a:gd name="connsiteY109" fmla="*/ 1342630 h 1357700"/>
              <a:gd name="connsiteX110" fmla="*/ 3675785 w 10678681"/>
              <a:gd name="connsiteY110" fmla="*/ 1326802 h 1357700"/>
              <a:gd name="connsiteX111" fmla="*/ 3623856 w 10678681"/>
              <a:gd name="connsiteY111" fmla="*/ 1290804 h 1357700"/>
              <a:gd name="connsiteX112" fmla="*/ 3564933 w 10678681"/>
              <a:gd name="connsiteY112" fmla="*/ 1287147 h 1357700"/>
              <a:gd name="connsiteX113" fmla="*/ 3550537 w 10678681"/>
              <a:gd name="connsiteY113" fmla="*/ 1317552 h 1357700"/>
              <a:gd name="connsiteX114" fmla="*/ 3487736 w 10678681"/>
              <a:gd name="connsiteY114" fmla="*/ 1303493 h 1357700"/>
              <a:gd name="connsiteX115" fmla="*/ 3392548 w 10678681"/>
              <a:gd name="connsiteY115" fmla="*/ 1278741 h 1357700"/>
              <a:gd name="connsiteX116" fmla="*/ 3337466 w 10678681"/>
              <a:gd name="connsiteY116" fmla="*/ 1272537 h 1357700"/>
              <a:gd name="connsiteX117" fmla="*/ 3187206 w 10678681"/>
              <a:gd name="connsiteY117" fmla="*/ 1246821 h 1357700"/>
              <a:gd name="connsiteX118" fmla="*/ 3036856 w 10678681"/>
              <a:gd name="connsiteY118" fmla="*/ 1214383 h 1357700"/>
              <a:gd name="connsiteX119" fmla="*/ 2948654 w 10678681"/>
              <a:gd name="connsiteY119" fmla="*/ 1157455 h 1357700"/>
              <a:gd name="connsiteX120" fmla="*/ 2824973 w 10678681"/>
              <a:gd name="connsiteY120" fmla="*/ 1134864 h 1357700"/>
              <a:gd name="connsiteX121" fmla="*/ 2804398 w 10678681"/>
              <a:gd name="connsiteY121" fmla="*/ 1125556 h 1357700"/>
              <a:gd name="connsiteX122" fmla="*/ 2775396 w 10678681"/>
              <a:gd name="connsiteY122" fmla="*/ 1130148 h 1357700"/>
              <a:gd name="connsiteX123" fmla="*/ 2659096 w 10678681"/>
              <a:gd name="connsiteY123" fmla="*/ 1150294 h 1357700"/>
              <a:gd name="connsiteX124" fmla="*/ 2567088 w 10678681"/>
              <a:gd name="connsiteY124" fmla="*/ 1181781 h 1357700"/>
              <a:gd name="connsiteX125" fmla="*/ 2454501 w 10678681"/>
              <a:gd name="connsiteY125" fmla="*/ 1155455 h 1357700"/>
              <a:gd name="connsiteX126" fmla="*/ 2385161 w 10678681"/>
              <a:gd name="connsiteY126" fmla="*/ 1161312 h 1357700"/>
              <a:gd name="connsiteX127" fmla="*/ 2270528 w 10678681"/>
              <a:gd name="connsiteY127" fmla="*/ 1204338 h 1357700"/>
              <a:gd name="connsiteX128" fmla="*/ 2121820 w 10678681"/>
              <a:gd name="connsiteY128" fmla="*/ 1187078 h 1357700"/>
              <a:gd name="connsiteX129" fmla="*/ 2092716 w 10678681"/>
              <a:gd name="connsiteY129" fmla="*/ 1139224 h 1357700"/>
              <a:gd name="connsiteX130" fmla="*/ 2052449 w 10678681"/>
              <a:gd name="connsiteY130" fmla="*/ 1109687 h 1357700"/>
              <a:gd name="connsiteX131" fmla="*/ 2032607 w 10678681"/>
              <a:gd name="connsiteY131" fmla="*/ 1175477 h 1357700"/>
              <a:gd name="connsiteX132" fmla="*/ 1901837 w 10678681"/>
              <a:gd name="connsiteY132" fmla="*/ 1221762 h 1357700"/>
              <a:gd name="connsiteX133" fmla="*/ 1836762 w 10678681"/>
              <a:gd name="connsiteY133" fmla="*/ 1237387 h 1357700"/>
              <a:gd name="connsiteX134" fmla="*/ 1735877 w 10678681"/>
              <a:gd name="connsiteY134" fmla="*/ 1246527 h 1357700"/>
              <a:gd name="connsiteX135" fmla="*/ 1705069 w 10678681"/>
              <a:gd name="connsiteY135" fmla="*/ 1251989 h 1357700"/>
              <a:gd name="connsiteX136" fmla="*/ 1397689 w 10678681"/>
              <a:gd name="connsiteY136" fmla="*/ 1336144 h 1357700"/>
              <a:gd name="connsiteX137" fmla="*/ 1220734 w 10678681"/>
              <a:gd name="connsiteY137" fmla="*/ 1257811 h 1357700"/>
              <a:gd name="connsiteX138" fmla="*/ 1021737 w 10678681"/>
              <a:gd name="connsiteY138" fmla="*/ 1238739 h 1357700"/>
              <a:gd name="connsiteX139" fmla="*/ 959820 w 10678681"/>
              <a:gd name="connsiteY139" fmla="*/ 1275863 h 1357700"/>
              <a:gd name="connsiteX140" fmla="*/ 929137 w 10678681"/>
              <a:gd name="connsiteY140" fmla="*/ 1273957 h 1357700"/>
              <a:gd name="connsiteX141" fmla="*/ 878849 w 10678681"/>
              <a:gd name="connsiteY141" fmla="*/ 1266740 h 1357700"/>
              <a:gd name="connsiteX142" fmla="*/ 800667 w 10678681"/>
              <a:gd name="connsiteY142" fmla="*/ 1282041 h 1357700"/>
              <a:gd name="connsiteX143" fmla="*/ 644906 w 10678681"/>
              <a:gd name="connsiteY143" fmla="*/ 1273685 h 1357700"/>
              <a:gd name="connsiteX144" fmla="*/ 379869 w 10678681"/>
              <a:gd name="connsiteY144" fmla="*/ 1339165 h 1357700"/>
              <a:gd name="connsiteX145" fmla="*/ 137696 w 10678681"/>
              <a:gd name="connsiteY145" fmla="*/ 1319217 h 1357700"/>
              <a:gd name="connsiteX146" fmla="*/ 54250 w 10678681"/>
              <a:gd name="connsiteY146" fmla="*/ 1315838 h 1357700"/>
              <a:gd name="connsiteX147" fmla="*/ 28042 w 10678681"/>
              <a:gd name="connsiteY147" fmla="*/ 1297822 h 1357700"/>
              <a:gd name="connsiteX148" fmla="*/ 0 w 10678681"/>
              <a:gd name="connsiteY148" fmla="*/ 1294612 h 1357700"/>
              <a:gd name="connsiteX149" fmla="*/ 0 w 10678681"/>
              <a:gd name="connsiteY149" fmla="*/ 0 h 1357700"/>
              <a:gd name="connsiteX0" fmla="*/ 0 w 10678681"/>
              <a:gd name="connsiteY0" fmla="*/ 0 h 1357700"/>
              <a:gd name="connsiteX1" fmla="*/ 10678681 w 10678681"/>
              <a:gd name="connsiteY1" fmla="*/ 0 h 1357700"/>
              <a:gd name="connsiteX2" fmla="*/ 10666019 w 10678681"/>
              <a:gd name="connsiteY2" fmla="*/ 7876 h 1357700"/>
              <a:gd name="connsiteX3" fmla="*/ 10632825 w 10678681"/>
              <a:gd name="connsiteY3" fmla="*/ 32153 h 1357700"/>
              <a:gd name="connsiteX4" fmla="*/ 10510605 w 10678681"/>
              <a:gd name="connsiteY4" fmla="*/ 30449 h 1357700"/>
              <a:gd name="connsiteX5" fmla="*/ 10456989 w 10678681"/>
              <a:gd name="connsiteY5" fmla="*/ 979 h 1357700"/>
              <a:gd name="connsiteX6" fmla="*/ 10438642 w 10678681"/>
              <a:gd name="connsiteY6" fmla="*/ 1524 h 1357700"/>
              <a:gd name="connsiteX7" fmla="*/ 10407146 w 10678681"/>
              <a:gd name="connsiteY7" fmla="*/ 43659 h 1357700"/>
              <a:gd name="connsiteX8" fmla="*/ 10357996 w 10678681"/>
              <a:gd name="connsiteY8" fmla="*/ 50836 h 1357700"/>
              <a:gd name="connsiteX9" fmla="*/ 10306667 w 10678681"/>
              <a:gd name="connsiteY9" fmla="*/ 109739 h 1357700"/>
              <a:gd name="connsiteX10" fmla="*/ 10115334 w 10678681"/>
              <a:gd name="connsiteY10" fmla="*/ 155658 h 1357700"/>
              <a:gd name="connsiteX11" fmla="*/ 10068157 w 10678681"/>
              <a:gd name="connsiteY11" fmla="*/ 215673 h 1357700"/>
              <a:gd name="connsiteX12" fmla="*/ 10045431 w 10678681"/>
              <a:gd name="connsiteY12" fmla="*/ 229568 h 1357700"/>
              <a:gd name="connsiteX13" fmla="*/ 10013265 w 10678681"/>
              <a:gd name="connsiteY13" fmla="*/ 284757 h 1357700"/>
              <a:gd name="connsiteX14" fmla="*/ 9862496 w 10678681"/>
              <a:gd name="connsiteY14" fmla="*/ 223033 h 1357700"/>
              <a:gd name="connsiteX15" fmla="*/ 9679638 w 10678681"/>
              <a:gd name="connsiteY15" fmla="*/ 277462 h 1357700"/>
              <a:gd name="connsiteX16" fmla="*/ 9498347 w 10678681"/>
              <a:gd name="connsiteY16" fmla="*/ 244723 h 1357700"/>
              <a:gd name="connsiteX17" fmla="*/ 9399702 w 10678681"/>
              <a:gd name="connsiteY17" fmla="*/ 276316 h 1357700"/>
              <a:gd name="connsiteX18" fmla="*/ 9378439 w 10678681"/>
              <a:gd name="connsiteY18" fmla="*/ 326244 h 1357700"/>
              <a:gd name="connsiteX19" fmla="*/ 9121744 w 10678681"/>
              <a:gd name="connsiteY19" fmla="*/ 365177 h 1357700"/>
              <a:gd name="connsiteX20" fmla="*/ 9061654 w 10678681"/>
              <a:gd name="connsiteY20" fmla="*/ 393730 h 1357700"/>
              <a:gd name="connsiteX21" fmla="*/ 8997577 w 10678681"/>
              <a:gd name="connsiteY21" fmla="*/ 380865 h 1357700"/>
              <a:gd name="connsiteX22" fmla="*/ 8907968 w 10678681"/>
              <a:gd name="connsiteY22" fmla="*/ 447345 h 1357700"/>
              <a:gd name="connsiteX23" fmla="*/ 8764163 w 10678681"/>
              <a:gd name="connsiteY23" fmla="*/ 471000 h 1357700"/>
              <a:gd name="connsiteX24" fmla="*/ 8680155 w 10678681"/>
              <a:gd name="connsiteY24" fmla="*/ 492404 h 1357700"/>
              <a:gd name="connsiteX25" fmla="*/ 8651436 w 10678681"/>
              <a:gd name="connsiteY25" fmla="*/ 511923 h 1357700"/>
              <a:gd name="connsiteX26" fmla="*/ 8609185 w 10678681"/>
              <a:gd name="connsiteY26" fmla="*/ 531525 h 1357700"/>
              <a:gd name="connsiteX27" fmla="*/ 8537091 w 10678681"/>
              <a:gd name="connsiteY27" fmla="*/ 574933 h 1357700"/>
              <a:gd name="connsiteX28" fmla="*/ 8435931 w 10678681"/>
              <a:gd name="connsiteY28" fmla="*/ 617926 h 1357700"/>
              <a:gd name="connsiteX29" fmla="*/ 8348623 w 10678681"/>
              <a:gd name="connsiteY29" fmla="*/ 600607 h 1357700"/>
              <a:gd name="connsiteX30" fmla="*/ 8344233 w 10678681"/>
              <a:gd name="connsiteY30" fmla="*/ 610922 h 1357700"/>
              <a:gd name="connsiteX31" fmla="*/ 8290622 w 10678681"/>
              <a:gd name="connsiteY31" fmla="*/ 622687 h 1357700"/>
              <a:gd name="connsiteX32" fmla="*/ 8086698 w 10678681"/>
              <a:gd name="connsiteY32" fmla="*/ 605185 h 1357700"/>
              <a:gd name="connsiteX33" fmla="*/ 7982378 w 10678681"/>
              <a:gd name="connsiteY33" fmla="*/ 629799 h 1357700"/>
              <a:gd name="connsiteX34" fmla="*/ 7947952 w 10678681"/>
              <a:gd name="connsiteY34" fmla="*/ 648003 h 1357700"/>
              <a:gd name="connsiteX35" fmla="*/ 7890112 w 10678681"/>
              <a:gd name="connsiteY35" fmla="*/ 677915 h 1357700"/>
              <a:gd name="connsiteX36" fmla="*/ 7853284 w 10678681"/>
              <a:gd name="connsiteY36" fmla="*/ 723588 h 1357700"/>
              <a:gd name="connsiteX37" fmla="*/ 7802383 w 10678681"/>
              <a:gd name="connsiteY37" fmla="*/ 739359 h 1357700"/>
              <a:gd name="connsiteX38" fmla="*/ 7782280 w 10678681"/>
              <a:gd name="connsiteY38" fmla="*/ 712868 h 1357700"/>
              <a:gd name="connsiteX39" fmla="*/ 7730518 w 10678681"/>
              <a:gd name="connsiteY39" fmla="*/ 739526 h 1357700"/>
              <a:gd name="connsiteX40" fmla="*/ 7652907 w 10678681"/>
              <a:gd name="connsiteY40" fmla="*/ 783273 h 1357700"/>
              <a:gd name="connsiteX41" fmla="*/ 7606008 w 10678681"/>
              <a:gd name="connsiteY41" fmla="*/ 800717 h 1357700"/>
              <a:gd name="connsiteX42" fmla="*/ 7480223 w 10678681"/>
              <a:gd name="connsiteY42" fmla="*/ 856821 h 1357700"/>
              <a:gd name="connsiteX43" fmla="*/ 7356005 w 10678681"/>
              <a:gd name="connsiteY43" fmla="*/ 919462 h 1357700"/>
              <a:gd name="connsiteX44" fmla="*/ 7305396 w 10678681"/>
              <a:gd name="connsiteY44" fmla="*/ 986228 h 1357700"/>
              <a:gd name="connsiteX45" fmla="*/ 7298314 w 10678681"/>
              <a:gd name="connsiteY45" fmla="*/ 989899 h 1357700"/>
              <a:gd name="connsiteX46" fmla="*/ 7277477 w 10678681"/>
              <a:gd name="connsiteY46" fmla="*/ 990571 h 1357700"/>
              <a:gd name="connsiteX47" fmla="*/ 7269396 w 10678681"/>
              <a:gd name="connsiteY47" fmla="*/ 989282 h 1357700"/>
              <a:gd name="connsiteX48" fmla="*/ 7258094 w 10678681"/>
              <a:gd name="connsiteY48" fmla="*/ 990679 h 1357700"/>
              <a:gd name="connsiteX49" fmla="*/ 7257893 w 10678681"/>
              <a:gd name="connsiteY49" fmla="*/ 991204 h 1357700"/>
              <a:gd name="connsiteX50" fmla="*/ 7247153 w 10678681"/>
              <a:gd name="connsiteY50" fmla="*/ 991550 h 1357700"/>
              <a:gd name="connsiteX51" fmla="*/ 7193612 w 10678681"/>
              <a:gd name="connsiteY51" fmla="*/ 987042 h 1357700"/>
              <a:gd name="connsiteX52" fmla="*/ 7132632 w 10678681"/>
              <a:gd name="connsiteY52" fmla="*/ 1042036 h 1357700"/>
              <a:gd name="connsiteX53" fmla="*/ 7105610 w 10678681"/>
              <a:gd name="connsiteY53" fmla="*/ 1053537 h 1357700"/>
              <a:gd name="connsiteX54" fmla="*/ 7091599 w 10678681"/>
              <a:gd name="connsiteY54" fmla="*/ 1062302 h 1357700"/>
              <a:gd name="connsiteX55" fmla="*/ 7090998 w 10678681"/>
              <a:gd name="connsiteY55" fmla="*/ 1064540 h 1357700"/>
              <a:gd name="connsiteX56" fmla="*/ 7039634 w 10678681"/>
              <a:gd name="connsiteY56" fmla="*/ 1059971 h 1357700"/>
              <a:gd name="connsiteX57" fmla="*/ 7033445 w 10678681"/>
              <a:gd name="connsiteY57" fmla="*/ 1063314 h 1357700"/>
              <a:gd name="connsiteX58" fmla="*/ 6999157 w 10678681"/>
              <a:gd name="connsiteY58" fmla="*/ 1055282 h 1357700"/>
              <a:gd name="connsiteX59" fmla="*/ 6981874 w 10678681"/>
              <a:gd name="connsiteY59" fmla="*/ 1053827 h 1357700"/>
              <a:gd name="connsiteX60" fmla="*/ 6976102 w 10678681"/>
              <a:gd name="connsiteY60" fmla="*/ 1047854 h 1357700"/>
              <a:gd name="connsiteX61" fmla="*/ 6951040 w 10678681"/>
              <a:gd name="connsiteY61" fmla="*/ 1048531 h 1357700"/>
              <a:gd name="connsiteX62" fmla="*/ 6948497 w 10678681"/>
              <a:gd name="connsiteY62" fmla="*/ 1050706 h 1357700"/>
              <a:gd name="connsiteX63" fmla="*/ 6926582 w 10678681"/>
              <a:gd name="connsiteY63" fmla="*/ 1043462 h 1357700"/>
              <a:gd name="connsiteX64" fmla="*/ 6833743 w 10678681"/>
              <a:gd name="connsiteY64" fmla="*/ 1027960 h 1357700"/>
              <a:gd name="connsiteX65" fmla="*/ 6698313 w 10678681"/>
              <a:gd name="connsiteY65" fmla="*/ 1063249 h 1357700"/>
              <a:gd name="connsiteX66" fmla="*/ 6550218 w 10678681"/>
              <a:gd name="connsiteY66" fmla="*/ 1026825 h 1357700"/>
              <a:gd name="connsiteX67" fmla="*/ 6437450 w 10678681"/>
              <a:gd name="connsiteY67" fmla="*/ 1101075 h 1357700"/>
              <a:gd name="connsiteX68" fmla="*/ 6327795 w 10678681"/>
              <a:gd name="connsiteY68" fmla="*/ 1088142 h 1357700"/>
              <a:gd name="connsiteX69" fmla="*/ 6136549 w 10678681"/>
              <a:gd name="connsiteY69" fmla="*/ 1100268 h 1357700"/>
              <a:gd name="connsiteX70" fmla="*/ 6004655 w 10678681"/>
              <a:gd name="connsiteY70" fmla="*/ 1114946 h 1357700"/>
              <a:gd name="connsiteX71" fmla="*/ 5936643 w 10678681"/>
              <a:gd name="connsiteY71" fmla="*/ 1095428 h 1357700"/>
              <a:gd name="connsiteX72" fmla="*/ 5912484 w 10678681"/>
              <a:gd name="connsiteY72" fmla="*/ 1112624 h 1357700"/>
              <a:gd name="connsiteX73" fmla="*/ 5908387 w 10678681"/>
              <a:gd name="connsiteY73" fmla="*/ 1116018 h 1357700"/>
              <a:gd name="connsiteX74" fmla="*/ 5890495 w 10678681"/>
              <a:gd name="connsiteY74" fmla="*/ 1120268 h 1357700"/>
              <a:gd name="connsiteX75" fmla="*/ 5887318 w 10678681"/>
              <a:gd name="connsiteY75" fmla="*/ 1133134 h 1357700"/>
              <a:gd name="connsiteX76" fmla="*/ 5861726 w 10678681"/>
              <a:gd name="connsiteY76" fmla="*/ 1147891 h 1357700"/>
              <a:gd name="connsiteX77" fmla="*/ 5805823 w 10678681"/>
              <a:gd name="connsiteY77" fmla="*/ 1152457 h 1357700"/>
              <a:gd name="connsiteX78" fmla="*/ 5689841 w 10678681"/>
              <a:gd name="connsiteY78" fmla="*/ 1176232 h 1357700"/>
              <a:gd name="connsiteX79" fmla="*/ 5605119 w 10678681"/>
              <a:gd name="connsiteY79" fmla="*/ 1190202 h 1357700"/>
              <a:gd name="connsiteX80" fmla="*/ 5488513 w 10678681"/>
              <a:gd name="connsiteY80" fmla="*/ 1205367 h 1357700"/>
              <a:gd name="connsiteX81" fmla="*/ 5402905 w 10678681"/>
              <a:gd name="connsiteY81" fmla="*/ 1241191 h 1357700"/>
              <a:gd name="connsiteX82" fmla="*/ 5285593 w 10678681"/>
              <a:gd name="connsiteY82" fmla="*/ 1273569 h 1357700"/>
              <a:gd name="connsiteX83" fmla="*/ 5192893 w 10678681"/>
              <a:gd name="connsiteY83" fmla="*/ 1247188 h 1357700"/>
              <a:gd name="connsiteX84" fmla="*/ 5186475 w 10678681"/>
              <a:gd name="connsiteY84" fmla="*/ 1257028 h 1357700"/>
              <a:gd name="connsiteX85" fmla="*/ 5126038 w 10678681"/>
              <a:gd name="connsiteY85" fmla="*/ 1263189 h 1357700"/>
              <a:gd name="connsiteX86" fmla="*/ 4894688 w 10678681"/>
              <a:gd name="connsiteY86" fmla="*/ 1247184 h 1357700"/>
              <a:gd name="connsiteX87" fmla="*/ 4788036 w 10678681"/>
              <a:gd name="connsiteY87" fmla="*/ 1238182 h 1357700"/>
              <a:gd name="connsiteX88" fmla="*/ 4747555 w 10678681"/>
              <a:gd name="connsiteY88" fmla="*/ 1252768 h 1357700"/>
              <a:gd name="connsiteX89" fmla="*/ 4679644 w 10678681"/>
              <a:gd name="connsiteY89" fmla="*/ 1276603 h 1357700"/>
              <a:gd name="connsiteX90" fmla="*/ 4632222 w 10678681"/>
              <a:gd name="connsiteY90" fmla="*/ 1318360 h 1357700"/>
              <a:gd name="connsiteX91" fmla="*/ 4617358 w 10678681"/>
              <a:gd name="connsiteY91" fmla="*/ 1327690 h 1357700"/>
              <a:gd name="connsiteX92" fmla="*/ 4589102 w 10678681"/>
              <a:gd name="connsiteY92" fmla="*/ 1321223 h 1357700"/>
              <a:gd name="connsiteX93" fmla="*/ 4578184 w 10678681"/>
              <a:gd name="connsiteY93" fmla="*/ 1326745 h 1357700"/>
              <a:gd name="connsiteX94" fmla="*/ 4574270 w 10678681"/>
              <a:gd name="connsiteY94" fmla="*/ 1325878 h 1357700"/>
              <a:gd name="connsiteX95" fmla="*/ 4564919 w 10678681"/>
              <a:gd name="connsiteY95" fmla="*/ 1325507 h 1357700"/>
              <a:gd name="connsiteX96" fmla="*/ 4566586 w 10678681"/>
              <a:gd name="connsiteY96" fmla="*/ 1316963 h 1357700"/>
              <a:gd name="connsiteX97" fmla="*/ 4556303 w 10678681"/>
              <a:gd name="connsiteY97" fmla="*/ 1300262 h 1357700"/>
              <a:gd name="connsiteX98" fmla="*/ 4502358 w 10678681"/>
              <a:gd name="connsiteY98" fmla="*/ 1302558 h 1357700"/>
              <a:gd name="connsiteX99" fmla="*/ 4498919 w 10678681"/>
              <a:gd name="connsiteY99" fmla="*/ 1312115 h 1357700"/>
              <a:gd name="connsiteX100" fmla="*/ 4492075 w 10678681"/>
              <a:gd name="connsiteY100" fmla="*/ 1313357 h 1357700"/>
              <a:gd name="connsiteX101" fmla="*/ 4487466 w 10678681"/>
              <a:gd name="connsiteY101" fmla="*/ 1304102 h 1357700"/>
              <a:gd name="connsiteX102" fmla="*/ 4398292 w 10678681"/>
              <a:gd name="connsiteY102" fmla="*/ 1278410 h 1357700"/>
              <a:gd name="connsiteX103" fmla="*/ 4306088 w 10678681"/>
              <a:gd name="connsiteY103" fmla="*/ 1282512 h 1357700"/>
              <a:gd name="connsiteX104" fmla="*/ 4188995 w 10678681"/>
              <a:gd name="connsiteY104" fmla="*/ 1296718 h 1357700"/>
              <a:gd name="connsiteX105" fmla="*/ 4181483 w 10678681"/>
              <a:gd name="connsiteY105" fmla="*/ 1287686 h 1357700"/>
              <a:gd name="connsiteX106" fmla="*/ 4064614 w 10678681"/>
              <a:gd name="connsiteY106" fmla="*/ 1296118 h 1357700"/>
              <a:gd name="connsiteX107" fmla="*/ 3906561 w 10678681"/>
              <a:gd name="connsiteY107" fmla="*/ 1352435 h 1357700"/>
              <a:gd name="connsiteX108" fmla="*/ 3787890 w 10678681"/>
              <a:gd name="connsiteY108" fmla="*/ 1352442 h 1357700"/>
              <a:gd name="connsiteX109" fmla="*/ 3745993 w 10678681"/>
              <a:gd name="connsiteY109" fmla="*/ 1342630 h 1357700"/>
              <a:gd name="connsiteX110" fmla="*/ 3675785 w 10678681"/>
              <a:gd name="connsiteY110" fmla="*/ 1326802 h 1357700"/>
              <a:gd name="connsiteX111" fmla="*/ 3623856 w 10678681"/>
              <a:gd name="connsiteY111" fmla="*/ 1290804 h 1357700"/>
              <a:gd name="connsiteX112" fmla="*/ 3564933 w 10678681"/>
              <a:gd name="connsiteY112" fmla="*/ 1287147 h 1357700"/>
              <a:gd name="connsiteX113" fmla="*/ 3550537 w 10678681"/>
              <a:gd name="connsiteY113" fmla="*/ 1317552 h 1357700"/>
              <a:gd name="connsiteX114" fmla="*/ 3487736 w 10678681"/>
              <a:gd name="connsiteY114" fmla="*/ 1303493 h 1357700"/>
              <a:gd name="connsiteX115" fmla="*/ 3392548 w 10678681"/>
              <a:gd name="connsiteY115" fmla="*/ 1278741 h 1357700"/>
              <a:gd name="connsiteX116" fmla="*/ 3337466 w 10678681"/>
              <a:gd name="connsiteY116" fmla="*/ 1272537 h 1357700"/>
              <a:gd name="connsiteX117" fmla="*/ 3187206 w 10678681"/>
              <a:gd name="connsiteY117" fmla="*/ 1246821 h 1357700"/>
              <a:gd name="connsiteX118" fmla="*/ 3036856 w 10678681"/>
              <a:gd name="connsiteY118" fmla="*/ 1214383 h 1357700"/>
              <a:gd name="connsiteX119" fmla="*/ 2948654 w 10678681"/>
              <a:gd name="connsiteY119" fmla="*/ 1157455 h 1357700"/>
              <a:gd name="connsiteX120" fmla="*/ 2824973 w 10678681"/>
              <a:gd name="connsiteY120" fmla="*/ 1134864 h 1357700"/>
              <a:gd name="connsiteX121" fmla="*/ 2804398 w 10678681"/>
              <a:gd name="connsiteY121" fmla="*/ 1125556 h 1357700"/>
              <a:gd name="connsiteX122" fmla="*/ 2775396 w 10678681"/>
              <a:gd name="connsiteY122" fmla="*/ 1130148 h 1357700"/>
              <a:gd name="connsiteX123" fmla="*/ 2659096 w 10678681"/>
              <a:gd name="connsiteY123" fmla="*/ 1150294 h 1357700"/>
              <a:gd name="connsiteX124" fmla="*/ 2567088 w 10678681"/>
              <a:gd name="connsiteY124" fmla="*/ 1181781 h 1357700"/>
              <a:gd name="connsiteX125" fmla="*/ 2454501 w 10678681"/>
              <a:gd name="connsiteY125" fmla="*/ 1155455 h 1357700"/>
              <a:gd name="connsiteX126" fmla="*/ 2385161 w 10678681"/>
              <a:gd name="connsiteY126" fmla="*/ 1161312 h 1357700"/>
              <a:gd name="connsiteX127" fmla="*/ 2270528 w 10678681"/>
              <a:gd name="connsiteY127" fmla="*/ 1204338 h 1357700"/>
              <a:gd name="connsiteX128" fmla="*/ 2121820 w 10678681"/>
              <a:gd name="connsiteY128" fmla="*/ 1187078 h 1357700"/>
              <a:gd name="connsiteX129" fmla="*/ 2092716 w 10678681"/>
              <a:gd name="connsiteY129" fmla="*/ 1139224 h 1357700"/>
              <a:gd name="connsiteX130" fmla="*/ 2052449 w 10678681"/>
              <a:gd name="connsiteY130" fmla="*/ 1109687 h 1357700"/>
              <a:gd name="connsiteX131" fmla="*/ 2032607 w 10678681"/>
              <a:gd name="connsiteY131" fmla="*/ 1175477 h 1357700"/>
              <a:gd name="connsiteX132" fmla="*/ 1901837 w 10678681"/>
              <a:gd name="connsiteY132" fmla="*/ 1221762 h 1357700"/>
              <a:gd name="connsiteX133" fmla="*/ 1836762 w 10678681"/>
              <a:gd name="connsiteY133" fmla="*/ 1237387 h 1357700"/>
              <a:gd name="connsiteX134" fmla="*/ 1735877 w 10678681"/>
              <a:gd name="connsiteY134" fmla="*/ 1246527 h 1357700"/>
              <a:gd name="connsiteX135" fmla="*/ 1705069 w 10678681"/>
              <a:gd name="connsiteY135" fmla="*/ 1251989 h 1357700"/>
              <a:gd name="connsiteX136" fmla="*/ 1397689 w 10678681"/>
              <a:gd name="connsiteY136" fmla="*/ 1336144 h 1357700"/>
              <a:gd name="connsiteX137" fmla="*/ 1220734 w 10678681"/>
              <a:gd name="connsiteY137" fmla="*/ 1257811 h 1357700"/>
              <a:gd name="connsiteX138" fmla="*/ 1021737 w 10678681"/>
              <a:gd name="connsiteY138" fmla="*/ 1238739 h 1357700"/>
              <a:gd name="connsiteX139" fmla="*/ 959820 w 10678681"/>
              <a:gd name="connsiteY139" fmla="*/ 1275863 h 1357700"/>
              <a:gd name="connsiteX140" fmla="*/ 929137 w 10678681"/>
              <a:gd name="connsiteY140" fmla="*/ 1273957 h 1357700"/>
              <a:gd name="connsiteX141" fmla="*/ 878849 w 10678681"/>
              <a:gd name="connsiteY141" fmla="*/ 1266740 h 1357700"/>
              <a:gd name="connsiteX142" fmla="*/ 800667 w 10678681"/>
              <a:gd name="connsiteY142" fmla="*/ 1282041 h 1357700"/>
              <a:gd name="connsiteX143" fmla="*/ 644906 w 10678681"/>
              <a:gd name="connsiteY143" fmla="*/ 1273685 h 1357700"/>
              <a:gd name="connsiteX144" fmla="*/ 379869 w 10678681"/>
              <a:gd name="connsiteY144" fmla="*/ 1339165 h 1357700"/>
              <a:gd name="connsiteX145" fmla="*/ 137696 w 10678681"/>
              <a:gd name="connsiteY145" fmla="*/ 1319217 h 1357700"/>
              <a:gd name="connsiteX146" fmla="*/ 54250 w 10678681"/>
              <a:gd name="connsiteY146" fmla="*/ 1315838 h 1357700"/>
              <a:gd name="connsiteX147" fmla="*/ 28042 w 10678681"/>
              <a:gd name="connsiteY147" fmla="*/ 1297822 h 1357700"/>
              <a:gd name="connsiteX148" fmla="*/ 0 w 10678681"/>
              <a:gd name="connsiteY148" fmla="*/ 1294612 h 1357700"/>
              <a:gd name="connsiteX149" fmla="*/ 0 w 10678681"/>
              <a:gd name="connsiteY149" fmla="*/ 0 h 1357700"/>
              <a:gd name="connsiteX0" fmla="*/ 0 w 10678681"/>
              <a:gd name="connsiteY0" fmla="*/ 0 h 1357700"/>
              <a:gd name="connsiteX1" fmla="*/ 10678681 w 10678681"/>
              <a:gd name="connsiteY1" fmla="*/ 0 h 1357700"/>
              <a:gd name="connsiteX2" fmla="*/ 10666019 w 10678681"/>
              <a:gd name="connsiteY2" fmla="*/ 7876 h 1357700"/>
              <a:gd name="connsiteX3" fmla="*/ 10632825 w 10678681"/>
              <a:gd name="connsiteY3" fmla="*/ 32153 h 1357700"/>
              <a:gd name="connsiteX4" fmla="*/ 10510605 w 10678681"/>
              <a:gd name="connsiteY4" fmla="*/ 30449 h 1357700"/>
              <a:gd name="connsiteX5" fmla="*/ 10456989 w 10678681"/>
              <a:gd name="connsiteY5" fmla="*/ 979 h 1357700"/>
              <a:gd name="connsiteX6" fmla="*/ 10438642 w 10678681"/>
              <a:gd name="connsiteY6" fmla="*/ 1524 h 1357700"/>
              <a:gd name="connsiteX7" fmla="*/ 10407146 w 10678681"/>
              <a:gd name="connsiteY7" fmla="*/ 43659 h 1357700"/>
              <a:gd name="connsiteX8" fmla="*/ 10357996 w 10678681"/>
              <a:gd name="connsiteY8" fmla="*/ 50836 h 1357700"/>
              <a:gd name="connsiteX9" fmla="*/ 10306667 w 10678681"/>
              <a:gd name="connsiteY9" fmla="*/ 109739 h 1357700"/>
              <a:gd name="connsiteX10" fmla="*/ 10115334 w 10678681"/>
              <a:gd name="connsiteY10" fmla="*/ 155658 h 1357700"/>
              <a:gd name="connsiteX11" fmla="*/ 10068157 w 10678681"/>
              <a:gd name="connsiteY11" fmla="*/ 215673 h 1357700"/>
              <a:gd name="connsiteX12" fmla="*/ 10045431 w 10678681"/>
              <a:gd name="connsiteY12" fmla="*/ 229568 h 1357700"/>
              <a:gd name="connsiteX13" fmla="*/ 10013265 w 10678681"/>
              <a:gd name="connsiteY13" fmla="*/ 284757 h 1357700"/>
              <a:gd name="connsiteX14" fmla="*/ 9862496 w 10678681"/>
              <a:gd name="connsiteY14" fmla="*/ 223033 h 1357700"/>
              <a:gd name="connsiteX15" fmla="*/ 9679638 w 10678681"/>
              <a:gd name="connsiteY15" fmla="*/ 277462 h 1357700"/>
              <a:gd name="connsiteX16" fmla="*/ 9498347 w 10678681"/>
              <a:gd name="connsiteY16" fmla="*/ 244723 h 1357700"/>
              <a:gd name="connsiteX17" fmla="*/ 9399702 w 10678681"/>
              <a:gd name="connsiteY17" fmla="*/ 276316 h 1357700"/>
              <a:gd name="connsiteX18" fmla="*/ 9378439 w 10678681"/>
              <a:gd name="connsiteY18" fmla="*/ 326244 h 1357700"/>
              <a:gd name="connsiteX19" fmla="*/ 9121744 w 10678681"/>
              <a:gd name="connsiteY19" fmla="*/ 365177 h 1357700"/>
              <a:gd name="connsiteX20" fmla="*/ 9061654 w 10678681"/>
              <a:gd name="connsiteY20" fmla="*/ 393730 h 1357700"/>
              <a:gd name="connsiteX21" fmla="*/ 8997577 w 10678681"/>
              <a:gd name="connsiteY21" fmla="*/ 380865 h 1357700"/>
              <a:gd name="connsiteX22" fmla="*/ 8907968 w 10678681"/>
              <a:gd name="connsiteY22" fmla="*/ 447345 h 1357700"/>
              <a:gd name="connsiteX23" fmla="*/ 8764163 w 10678681"/>
              <a:gd name="connsiteY23" fmla="*/ 471000 h 1357700"/>
              <a:gd name="connsiteX24" fmla="*/ 8680155 w 10678681"/>
              <a:gd name="connsiteY24" fmla="*/ 492404 h 1357700"/>
              <a:gd name="connsiteX25" fmla="*/ 8651436 w 10678681"/>
              <a:gd name="connsiteY25" fmla="*/ 511923 h 1357700"/>
              <a:gd name="connsiteX26" fmla="*/ 8609185 w 10678681"/>
              <a:gd name="connsiteY26" fmla="*/ 531525 h 1357700"/>
              <a:gd name="connsiteX27" fmla="*/ 8537091 w 10678681"/>
              <a:gd name="connsiteY27" fmla="*/ 574933 h 1357700"/>
              <a:gd name="connsiteX28" fmla="*/ 8435931 w 10678681"/>
              <a:gd name="connsiteY28" fmla="*/ 617926 h 1357700"/>
              <a:gd name="connsiteX29" fmla="*/ 8348623 w 10678681"/>
              <a:gd name="connsiteY29" fmla="*/ 600607 h 1357700"/>
              <a:gd name="connsiteX30" fmla="*/ 8344233 w 10678681"/>
              <a:gd name="connsiteY30" fmla="*/ 610922 h 1357700"/>
              <a:gd name="connsiteX31" fmla="*/ 8290622 w 10678681"/>
              <a:gd name="connsiteY31" fmla="*/ 622687 h 1357700"/>
              <a:gd name="connsiteX32" fmla="*/ 8086698 w 10678681"/>
              <a:gd name="connsiteY32" fmla="*/ 605185 h 1357700"/>
              <a:gd name="connsiteX33" fmla="*/ 7982378 w 10678681"/>
              <a:gd name="connsiteY33" fmla="*/ 629799 h 1357700"/>
              <a:gd name="connsiteX34" fmla="*/ 7947952 w 10678681"/>
              <a:gd name="connsiteY34" fmla="*/ 648003 h 1357700"/>
              <a:gd name="connsiteX35" fmla="*/ 7890112 w 10678681"/>
              <a:gd name="connsiteY35" fmla="*/ 677915 h 1357700"/>
              <a:gd name="connsiteX36" fmla="*/ 7853284 w 10678681"/>
              <a:gd name="connsiteY36" fmla="*/ 723588 h 1357700"/>
              <a:gd name="connsiteX37" fmla="*/ 7802383 w 10678681"/>
              <a:gd name="connsiteY37" fmla="*/ 739359 h 1357700"/>
              <a:gd name="connsiteX38" fmla="*/ 7782280 w 10678681"/>
              <a:gd name="connsiteY38" fmla="*/ 712868 h 1357700"/>
              <a:gd name="connsiteX39" fmla="*/ 7730518 w 10678681"/>
              <a:gd name="connsiteY39" fmla="*/ 739526 h 1357700"/>
              <a:gd name="connsiteX40" fmla="*/ 7652907 w 10678681"/>
              <a:gd name="connsiteY40" fmla="*/ 783273 h 1357700"/>
              <a:gd name="connsiteX41" fmla="*/ 7606008 w 10678681"/>
              <a:gd name="connsiteY41" fmla="*/ 800717 h 1357700"/>
              <a:gd name="connsiteX42" fmla="*/ 7480223 w 10678681"/>
              <a:gd name="connsiteY42" fmla="*/ 856821 h 1357700"/>
              <a:gd name="connsiteX43" fmla="*/ 7356005 w 10678681"/>
              <a:gd name="connsiteY43" fmla="*/ 919462 h 1357700"/>
              <a:gd name="connsiteX44" fmla="*/ 7305396 w 10678681"/>
              <a:gd name="connsiteY44" fmla="*/ 986228 h 1357700"/>
              <a:gd name="connsiteX45" fmla="*/ 7298314 w 10678681"/>
              <a:gd name="connsiteY45" fmla="*/ 989899 h 1357700"/>
              <a:gd name="connsiteX46" fmla="*/ 7277477 w 10678681"/>
              <a:gd name="connsiteY46" fmla="*/ 990571 h 1357700"/>
              <a:gd name="connsiteX47" fmla="*/ 7269396 w 10678681"/>
              <a:gd name="connsiteY47" fmla="*/ 989282 h 1357700"/>
              <a:gd name="connsiteX48" fmla="*/ 7258094 w 10678681"/>
              <a:gd name="connsiteY48" fmla="*/ 990679 h 1357700"/>
              <a:gd name="connsiteX49" fmla="*/ 7257893 w 10678681"/>
              <a:gd name="connsiteY49" fmla="*/ 991204 h 1357700"/>
              <a:gd name="connsiteX50" fmla="*/ 7247153 w 10678681"/>
              <a:gd name="connsiteY50" fmla="*/ 991550 h 1357700"/>
              <a:gd name="connsiteX51" fmla="*/ 7193612 w 10678681"/>
              <a:gd name="connsiteY51" fmla="*/ 987042 h 1357700"/>
              <a:gd name="connsiteX52" fmla="*/ 7132632 w 10678681"/>
              <a:gd name="connsiteY52" fmla="*/ 1042036 h 1357700"/>
              <a:gd name="connsiteX53" fmla="*/ 7105610 w 10678681"/>
              <a:gd name="connsiteY53" fmla="*/ 1053537 h 1357700"/>
              <a:gd name="connsiteX54" fmla="*/ 7091599 w 10678681"/>
              <a:gd name="connsiteY54" fmla="*/ 1062302 h 1357700"/>
              <a:gd name="connsiteX55" fmla="*/ 7090998 w 10678681"/>
              <a:gd name="connsiteY55" fmla="*/ 1064540 h 1357700"/>
              <a:gd name="connsiteX56" fmla="*/ 7039634 w 10678681"/>
              <a:gd name="connsiteY56" fmla="*/ 1059971 h 1357700"/>
              <a:gd name="connsiteX57" fmla="*/ 7033445 w 10678681"/>
              <a:gd name="connsiteY57" fmla="*/ 1063314 h 1357700"/>
              <a:gd name="connsiteX58" fmla="*/ 6999157 w 10678681"/>
              <a:gd name="connsiteY58" fmla="*/ 1055282 h 1357700"/>
              <a:gd name="connsiteX59" fmla="*/ 6981874 w 10678681"/>
              <a:gd name="connsiteY59" fmla="*/ 1053827 h 1357700"/>
              <a:gd name="connsiteX60" fmla="*/ 6976102 w 10678681"/>
              <a:gd name="connsiteY60" fmla="*/ 1047854 h 1357700"/>
              <a:gd name="connsiteX61" fmla="*/ 6951040 w 10678681"/>
              <a:gd name="connsiteY61" fmla="*/ 1048531 h 1357700"/>
              <a:gd name="connsiteX62" fmla="*/ 6948497 w 10678681"/>
              <a:gd name="connsiteY62" fmla="*/ 1050706 h 1357700"/>
              <a:gd name="connsiteX63" fmla="*/ 6926582 w 10678681"/>
              <a:gd name="connsiteY63" fmla="*/ 1043462 h 1357700"/>
              <a:gd name="connsiteX64" fmla="*/ 6833743 w 10678681"/>
              <a:gd name="connsiteY64" fmla="*/ 1027960 h 1357700"/>
              <a:gd name="connsiteX65" fmla="*/ 6698313 w 10678681"/>
              <a:gd name="connsiteY65" fmla="*/ 1063249 h 1357700"/>
              <a:gd name="connsiteX66" fmla="*/ 6550218 w 10678681"/>
              <a:gd name="connsiteY66" fmla="*/ 1026825 h 1357700"/>
              <a:gd name="connsiteX67" fmla="*/ 6437450 w 10678681"/>
              <a:gd name="connsiteY67" fmla="*/ 1101075 h 1357700"/>
              <a:gd name="connsiteX68" fmla="*/ 6327795 w 10678681"/>
              <a:gd name="connsiteY68" fmla="*/ 1088142 h 1357700"/>
              <a:gd name="connsiteX69" fmla="*/ 6136549 w 10678681"/>
              <a:gd name="connsiteY69" fmla="*/ 1100268 h 1357700"/>
              <a:gd name="connsiteX70" fmla="*/ 6004655 w 10678681"/>
              <a:gd name="connsiteY70" fmla="*/ 1114946 h 1357700"/>
              <a:gd name="connsiteX71" fmla="*/ 5936643 w 10678681"/>
              <a:gd name="connsiteY71" fmla="*/ 1095428 h 1357700"/>
              <a:gd name="connsiteX72" fmla="*/ 5912484 w 10678681"/>
              <a:gd name="connsiteY72" fmla="*/ 1112624 h 1357700"/>
              <a:gd name="connsiteX73" fmla="*/ 5908387 w 10678681"/>
              <a:gd name="connsiteY73" fmla="*/ 1116018 h 1357700"/>
              <a:gd name="connsiteX74" fmla="*/ 5890495 w 10678681"/>
              <a:gd name="connsiteY74" fmla="*/ 1120268 h 1357700"/>
              <a:gd name="connsiteX75" fmla="*/ 5887318 w 10678681"/>
              <a:gd name="connsiteY75" fmla="*/ 1133134 h 1357700"/>
              <a:gd name="connsiteX76" fmla="*/ 5861726 w 10678681"/>
              <a:gd name="connsiteY76" fmla="*/ 1147891 h 1357700"/>
              <a:gd name="connsiteX77" fmla="*/ 5805823 w 10678681"/>
              <a:gd name="connsiteY77" fmla="*/ 1152457 h 1357700"/>
              <a:gd name="connsiteX78" fmla="*/ 5689841 w 10678681"/>
              <a:gd name="connsiteY78" fmla="*/ 1176232 h 1357700"/>
              <a:gd name="connsiteX79" fmla="*/ 5605119 w 10678681"/>
              <a:gd name="connsiteY79" fmla="*/ 1190202 h 1357700"/>
              <a:gd name="connsiteX80" fmla="*/ 5488513 w 10678681"/>
              <a:gd name="connsiteY80" fmla="*/ 1205367 h 1357700"/>
              <a:gd name="connsiteX81" fmla="*/ 5402905 w 10678681"/>
              <a:gd name="connsiteY81" fmla="*/ 1241191 h 1357700"/>
              <a:gd name="connsiteX82" fmla="*/ 5285593 w 10678681"/>
              <a:gd name="connsiteY82" fmla="*/ 1273569 h 1357700"/>
              <a:gd name="connsiteX83" fmla="*/ 5192893 w 10678681"/>
              <a:gd name="connsiteY83" fmla="*/ 1247188 h 1357700"/>
              <a:gd name="connsiteX84" fmla="*/ 5186475 w 10678681"/>
              <a:gd name="connsiteY84" fmla="*/ 1257028 h 1357700"/>
              <a:gd name="connsiteX85" fmla="*/ 5126038 w 10678681"/>
              <a:gd name="connsiteY85" fmla="*/ 1263189 h 1357700"/>
              <a:gd name="connsiteX86" fmla="*/ 4894688 w 10678681"/>
              <a:gd name="connsiteY86" fmla="*/ 1247184 h 1357700"/>
              <a:gd name="connsiteX87" fmla="*/ 4788036 w 10678681"/>
              <a:gd name="connsiteY87" fmla="*/ 1238182 h 1357700"/>
              <a:gd name="connsiteX88" fmla="*/ 4747555 w 10678681"/>
              <a:gd name="connsiteY88" fmla="*/ 1252768 h 1357700"/>
              <a:gd name="connsiteX89" fmla="*/ 4679644 w 10678681"/>
              <a:gd name="connsiteY89" fmla="*/ 1276603 h 1357700"/>
              <a:gd name="connsiteX90" fmla="*/ 4632222 w 10678681"/>
              <a:gd name="connsiteY90" fmla="*/ 1318360 h 1357700"/>
              <a:gd name="connsiteX91" fmla="*/ 4617358 w 10678681"/>
              <a:gd name="connsiteY91" fmla="*/ 1327690 h 1357700"/>
              <a:gd name="connsiteX92" fmla="*/ 4589102 w 10678681"/>
              <a:gd name="connsiteY92" fmla="*/ 1321223 h 1357700"/>
              <a:gd name="connsiteX93" fmla="*/ 4578184 w 10678681"/>
              <a:gd name="connsiteY93" fmla="*/ 1326745 h 1357700"/>
              <a:gd name="connsiteX94" fmla="*/ 4574270 w 10678681"/>
              <a:gd name="connsiteY94" fmla="*/ 1325878 h 1357700"/>
              <a:gd name="connsiteX95" fmla="*/ 4564919 w 10678681"/>
              <a:gd name="connsiteY95" fmla="*/ 1325507 h 1357700"/>
              <a:gd name="connsiteX96" fmla="*/ 4566586 w 10678681"/>
              <a:gd name="connsiteY96" fmla="*/ 1316963 h 1357700"/>
              <a:gd name="connsiteX97" fmla="*/ 4556303 w 10678681"/>
              <a:gd name="connsiteY97" fmla="*/ 1300262 h 1357700"/>
              <a:gd name="connsiteX98" fmla="*/ 4502358 w 10678681"/>
              <a:gd name="connsiteY98" fmla="*/ 1302558 h 1357700"/>
              <a:gd name="connsiteX99" fmla="*/ 4498919 w 10678681"/>
              <a:gd name="connsiteY99" fmla="*/ 1312115 h 1357700"/>
              <a:gd name="connsiteX100" fmla="*/ 4492075 w 10678681"/>
              <a:gd name="connsiteY100" fmla="*/ 1313357 h 1357700"/>
              <a:gd name="connsiteX101" fmla="*/ 4487466 w 10678681"/>
              <a:gd name="connsiteY101" fmla="*/ 1304102 h 1357700"/>
              <a:gd name="connsiteX102" fmla="*/ 4398292 w 10678681"/>
              <a:gd name="connsiteY102" fmla="*/ 1278410 h 1357700"/>
              <a:gd name="connsiteX103" fmla="*/ 4306088 w 10678681"/>
              <a:gd name="connsiteY103" fmla="*/ 1282512 h 1357700"/>
              <a:gd name="connsiteX104" fmla="*/ 4188995 w 10678681"/>
              <a:gd name="connsiteY104" fmla="*/ 1296718 h 1357700"/>
              <a:gd name="connsiteX105" fmla="*/ 4136582 w 10678681"/>
              <a:gd name="connsiteY105" fmla="*/ 1287687 h 1357700"/>
              <a:gd name="connsiteX106" fmla="*/ 4064614 w 10678681"/>
              <a:gd name="connsiteY106" fmla="*/ 1296118 h 1357700"/>
              <a:gd name="connsiteX107" fmla="*/ 3906561 w 10678681"/>
              <a:gd name="connsiteY107" fmla="*/ 1352435 h 1357700"/>
              <a:gd name="connsiteX108" fmla="*/ 3787890 w 10678681"/>
              <a:gd name="connsiteY108" fmla="*/ 1352442 h 1357700"/>
              <a:gd name="connsiteX109" fmla="*/ 3745993 w 10678681"/>
              <a:gd name="connsiteY109" fmla="*/ 1342630 h 1357700"/>
              <a:gd name="connsiteX110" fmla="*/ 3675785 w 10678681"/>
              <a:gd name="connsiteY110" fmla="*/ 1326802 h 1357700"/>
              <a:gd name="connsiteX111" fmla="*/ 3623856 w 10678681"/>
              <a:gd name="connsiteY111" fmla="*/ 1290804 h 1357700"/>
              <a:gd name="connsiteX112" fmla="*/ 3564933 w 10678681"/>
              <a:gd name="connsiteY112" fmla="*/ 1287147 h 1357700"/>
              <a:gd name="connsiteX113" fmla="*/ 3550537 w 10678681"/>
              <a:gd name="connsiteY113" fmla="*/ 1317552 h 1357700"/>
              <a:gd name="connsiteX114" fmla="*/ 3487736 w 10678681"/>
              <a:gd name="connsiteY114" fmla="*/ 1303493 h 1357700"/>
              <a:gd name="connsiteX115" fmla="*/ 3392548 w 10678681"/>
              <a:gd name="connsiteY115" fmla="*/ 1278741 h 1357700"/>
              <a:gd name="connsiteX116" fmla="*/ 3337466 w 10678681"/>
              <a:gd name="connsiteY116" fmla="*/ 1272537 h 1357700"/>
              <a:gd name="connsiteX117" fmla="*/ 3187206 w 10678681"/>
              <a:gd name="connsiteY117" fmla="*/ 1246821 h 1357700"/>
              <a:gd name="connsiteX118" fmla="*/ 3036856 w 10678681"/>
              <a:gd name="connsiteY118" fmla="*/ 1214383 h 1357700"/>
              <a:gd name="connsiteX119" fmla="*/ 2948654 w 10678681"/>
              <a:gd name="connsiteY119" fmla="*/ 1157455 h 1357700"/>
              <a:gd name="connsiteX120" fmla="*/ 2824973 w 10678681"/>
              <a:gd name="connsiteY120" fmla="*/ 1134864 h 1357700"/>
              <a:gd name="connsiteX121" fmla="*/ 2804398 w 10678681"/>
              <a:gd name="connsiteY121" fmla="*/ 1125556 h 1357700"/>
              <a:gd name="connsiteX122" fmla="*/ 2775396 w 10678681"/>
              <a:gd name="connsiteY122" fmla="*/ 1130148 h 1357700"/>
              <a:gd name="connsiteX123" fmla="*/ 2659096 w 10678681"/>
              <a:gd name="connsiteY123" fmla="*/ 1150294 h 1357700"/>
              <a:gd name="connsiteX124" fmla="*/ 2567088 w 10678681"/>
              <a:gd name="connsiteY124" fmla="*/ 1181781 h 1357700"/>
              <a:gd name="connsiteX125" fmla="*/ 2454501 w 10678681"/>
              <a:gd name="connsiteY125" fmla="*/ 1155455 h 1357700"/>
              <a:gd name="connsiteX126" fmla="*/ 2385161 w 10678681"/>
              <a:gd name="connsiteY126" fmla="*/ 1161312 h 1357700"/>
              <a:gd name="connsiteX127" fmla="*/ 2270528 w 10678681"/>
              <a:gd name="connsiteY127" fmla="*/ 1204338 h 1357700"/>
              <a:gd name="connsiteX128" fmla="*/ 2121820 w 10678681"/>
              <a:gd name="connsiteY128" fmla="*/ 1187078 h 1357700"/>
              <a:gd name="connsiteX129" fmla="*/ 2092716 w 10678681"/>
              <a:gd name="connsiteY129" fmla="*/ 1139224 h 1357700"/>
              <a:gd name="connsiteX130" fmla="*/ 2052449 w 10678681"/>
              <a:gd name="connsiteY130" fmla="*/ 1109687 h 1357700"/>
              <a:gd name="connsiteX131" fmla="*/ 2032607 w 10678681"/>
              <a:gd name="connsiteY131" fmla="*/ 1175477 h 1357700"/>
              <a:gd name="connsiteX132" fmla="*/ 1901837 w 10678681"/>
              <a:gd name="connsiteY132" fmla="*/ 1221762 h 1357700"/>
              <a:gd name="connsiteX133" fmla="*/ 1836762 w 10678681"/>
              <a:gd name="connsiteY133" fmla="*/ 1237387 h 1357700"/>
              <a:gd name="connsiteX134" fmla="*/ 1735877 w 10678681"/>
              <a:gd name="connsiteY134" fmla="*/ 1246527 h 1357700"/>
              <a:gd name="connsiteX135" fmla="*/ 1705069 w 10678681"/>
              <a:gd name="connsiteY135" fmla="*/ 1251989 h 1357700"/>
              <a:gd name="connsiteX136" fmla="*/ 1397689 w 10678681"/>
              <a:gd name="connsiteY136" fmla="*/ 1336144 h 1357700"/>
              <a:gd name="connsiteX137" fmla="*/ 1220734 w 10678681"/>
              <a:gd name="connsiteY137" fmla="*/ 1257811 h 1357700"/>
              <a:gd name="connsiteX138" fmla="*/ 1021737 w 10678681"/>
              <a:gd name="connsiteY138" fmla="*/ 1238739 h 1357700"/>
              <a:gd name="connsiteX139" fmla="*/ 959820 w 10678681"/>
              <a:gd name="connsiteY139" fmla="*/ 1275863 h 1357700"/>
              <a:gd name="connsiteX140" fmla="*/ 929137 w 10678681"/>
              <a:gd name="connsiteY140" fmla="*/ 1273957 h 1357700"/>
              <a:gd name="connsiteX141" fmla="*/ 878849 w 10678681"/>
              <a:gd name="connsiteY141" fmla="*/ 1266740 h 1357700"/>
              <a:gd name="connsiteX142" fmla="*/ 800667 w 10678681"/>
              <a:gd name="connsiteY142" fmla="*/ 1282041 h 1357700"/>
              <a:gd name="connsiteX143" fmla="*/ 644906 w 10678681"/>
              <a:gd name="connsiteY143" fmla="*/ 1273685 h 1357700"/>
              <a:gd name="connsiteX144" fmla="*/ 379869 w 10678681"/>
              <a:gd name="connsiteY144" fmla="*/ 1339165 h 1357700"/>
              <a:gd name="connsiteX145" fmla="*/ 137696 w 10678681"/>
              <a:gd name="connsiteY145" fmla="*/ 1319217 h 1357700"/>
              <a:gd name="connsiteX146" fmla="*/ 54250 w 10678681"/>
              <a:gd name="connsiteY146" fmla="*/ 1315838 h 1357700"/>
              <a:gd name="connsiteX147" fmla="*/ 28042 w 10678681"/>
              <a:gd name="connsiteY147" fmla="*/ 1297822 h 1357700"/>
              <a:gd name="connsiteX148" fmla="*/ 0 w 10678681"/>
              <a:gd name="connsiteY148" fmla="*/ 1294612 h 1357700"/>
              <a:gd name="connsiteX149" fmla="*/ 0 w 10678681"/>
              <a:gd name="connsiteY149" fmla="*/ 0 h 1357700"/>
              <a:gd name="connsiteX0" fmla="*/ 0 w 10678681"/>
              <a:gd name="connsiteY0" fmla="*/ 0 h 1357700"/>
              <a:gd name="connsiteX1" fmla="*/ 10678681 w 10678681"/>
              <a:gd name="connsiteY1" fmla="*/ 0 h 1357700"/>
              <a:gd name="connsiteX2" fmla="*/ 10666019 w 10678681"/>
              <a:gd name="connsiteY2" fmla="*/ 7876 h 1357700"/>
              <a:gd name="connsiteX3" fmla="*/ 10632825 w 10678681"/>
              <a:gd name="connsiteY3" fmla="*/ 32153 h 1357700"/>
              <a:gd name="connsiteX4" fmla="*/ 10510605 w 10678681"/>
              <a:gd name="connsiteY4" fmla="*/ 30449 h 1357700"/>
              <a:gd name="connsiteX5" fmla="*/ 10456989 w 10678681"/>
              <a:gd name="connsiteY5" fmla="*/ 979 h 1357700"/>
              <a:gd name="connsiteX6" fmla="*/ 10438642 w 10678681"/>
              <a:gd name="connsiteY6" fmla="*/ 1524 h 1357700"/>
              <a:gd name="connsiteX7" fmla="*/ 10407146 w 10678681"/>
              <a:gd name="connsiteY7" fmla="*/ 43659 h 1357700"/>
              <a:gd name="connsiteX8" fmla="*/ 10357996 w 10678681"/>
              <a:gd name="connsiteY8" fmla="*/ 50836 h 1357700"/>
              <a:gd name="connsiteX9" fmla="*/ 10306667 w 10678681"/>
              <a:gd name="connsiteY9" fmla="*/ 109739 h 1357700"/>
              <a:gd name="connsiteX10" fmla="*/ 10115334 w 10678681"/>
              <a:gd name="connsiteY10" fmla="*/ 155658 h 1357700"/>
              <a:gd name="connsiteX11" fmla="*/ 10068157 w 10678681"/>
              <a:gd name="connsiteY11" fmla="*/ 215673 h 1357700"/>
              <a:gd name="connsiteX12" fmla="*/ 10045431 w 10678681"/>
              <a:gd name="connsiteY12" fmla="*/ 229568 h 1357700"/>
              <a:gd name="connsiteX13" fmla="*/ 10013265 w 10678681"/>
              <a:gd name="connsiteY13" fmla="*/ 284757 h 1357700"/>
              <a:gd name="connsiteX14" fmla="*/ 9862496 w 10678681"/>
              <a:gd name="connsiteY14" fmla="*/ 223033 h 1357700"/>
              <a:gd name="connsiteX15" fmla="*/ 9679638 w 10678681"/>
              <a:gd name="connsiteY15" fmla="*/ 277462 h 1357700"/>
              <a:gd name="connsiteX16" fmla="*/ 9498347 w 10678681"/>
              <a:gd name="connsiteY16" fmla="*/ 244723 h 1357700"/>
              <a:gd name="connsiteX17" fmla="*/ 9399702 w 10678681"/>
              <a:gd name="connsiteY17" fmla="*/ 276316 h 1357700"/>
              <a:gd name="connsiteX18" fmla="*/ 9378439 w 10678681"/>
              <a:gd name="connsiteY18" fmla="*/ 326244 h 1357700"/>
              <a:gd name="connsiteX19" fmla="*/ 9121744 w 10678681"/>
              <a:gd name="connsiteY19" fmla="*/ 365177 h 1357700"/>
              <a:gd name="connsiteX20" fmla="*/ 9061654 w 10678681"/>
              <a:gd name="connsiteY20" fmla="*/ 393730 h 1357700"/>
              <a:gd name="connsiteX21" fmla="*/ 8997577 w 10678681"/>
              <a:gd name="connsiteY21" fmla="*/ 380865 h 1357700"/>
              <a:gd name="connsiteX22" fmla="*/ 8907968 w 10678681"/>
              <a:gd name="connsiteY22" fmla="*/ 447345 h 1357700"/>
              <a:gd name="connsiteX23" fmla="*/ 8764163 w 10678681"/>
              <a:gd name="connsiteY23" fmla="*/ 471000 h 1357700"/>
              <a:gd name="connsiteX24" fmla="*/ 8680155 w 10678681"/>
              <a:gd name="connsiteY24" fmla="*/ 492404 h 1357700"/>
              <a:gd name="connsiteX25" fmla="*/ 8651436 w 10678681"/>
              <a:gd name="connsiteY25" fmla="*/ 511923 h 1357700"/>
              <a:gd name="connsiteX26" fmla="*/ 8609185 w 10678681"/>
              <a:gd name="connsiteY26" fmla="*/ 531525 h 1357700"/>
              <a:gd name="connsiteX27" fmla="*/ 8537091 w 10678681"/>
              <a:gd name="connsiteY27" fmla="*/ 574933 h 1357700"/>
              <a:gd name="connsiteX28" fmla="*/ 8435931 w 10678681"/>
              <a:gd name="connsiteY28" fmla="*/ 617926 h 1357700"/>
              <a:gd name="connsiteX29" fmla="*/ 8348623 w 10678681"/>
              <a:gd name="connsiteY29" fmla="*/ 600607 h 1357700"/>
              <a:gd name="connsiteX30" fmla="*/ 8344233 w 10678681"/>
              <a:gd name="connsiteY30" fmla="*/ 610922 h 1357700"/>
              <a:gd name="connsiteX31" fmla="*/ 8290622 w 10678681"/>
              <a:gd name="connsiteY31" fmla="*/ 622687 h 1357700"/>
              <a:gd name="connsiteX32" fmla="*/ 8086698 w 10678681"/>
              <a:gd name="connsiteY32" fmla="*/ 605185 h 1357700"/>
              <a:gd name="connsiteX33" fmla="*/ 7982378 w 10678681"/>
              <a:gd name="connsiteY33" fmla="*/ 629799 h 1357700"/>
              <a:gd name="connsiteX34" fmla="*/ 7947952 w 10678681"/>
              <a:gd name="connsiteY34" fmla="*/ 648003 h 1357700"/>
              <a:gd name="connsiteX35" fmla="*/ 7890112 w 10678681"/>
              <a:gd name="connsiteY35" fmla="*/ 677915 h 1357700"/>
              <a:gd name="connsiteX36" fmla="*/ 7853284 w 10678681"/>
              <a:gd name="connsiteY36" fmla="*/ 723588 h 1357700"/>
              <a:gd name="connsiteX37" fmla="*/ 7802383 w 10678681"/>
              <a:gd name="connsiteY37" fmla="*/ 739359 h 1357700"/>
              <a:gd name="connsiteX38" fmla="*/ 7782280 w 10678681"/>
              <a:gd name="connsiteY38" fmla="*/ 712868 h 1357700"/>
              <a:gd name="connsiteX39" fmla="*/ 7730518 w 10678681"/>
              <a:gd name="connsiteY39" fmla="*/ 739526 h 1357700"/>
              <a:gd name="connsiteX40" fmla="*/ 7652907 w 10678681"/>
              <a:gd name="connsiteY40" fmla="*/ 783273 h 1357700"/>
              <a:gd name="connsiteX41" fmla="*/ 7606008 w 10678681"/>
              <a:gd name="connsiteY41" fmla="*/ 800717 h 1357700"/>
              <a:gd name="connsiteX42" fmla="*/ 7480223 w 10678681"/>
              <a:gd name="connsiteY42" fmla="*/ 856821 h 1357700"/>
              <a:gd name="connsiteX43" fmla="*/ 7356005 w 10678681"/>
              <a:gd name="connsiteY43" fmla="*/ 919462 h 1357700"/>
              <a:gd name="connsiteX44" fmla="*/ 7305396 w 10678681"/>
              <a:gd name="connsiteY44" fmla="*/ 986228 h 1357700"/>
              <a:gd name="connsiteX45" fmla="*/ 7298314 w 10678681"/>
              <a:gd name="connsiteY45" fmla="*/ 989899 h 1357700"/>
              <a:gd name="connsiteX46" fmla="*/ 7277477 w 10678681"/>
              <a:gd name="connsiteY46" fmla="*/ 990571 h 1357700"/>
              <a:gd name="connsiteX47" fmla="*/ 7269396 w 10678681"/>
              <a:gd name="connsiteY47" fmla="*/ 989282 h 1357700"/>
              <a:gd name="connsiteX48" fmla="*/ 7258094 w 10678681"/>
              <a:gd name="connsiteY48" fmla="*/ 990679 h 1357700"/>
              <a:gd name="connsiteX49" fmla="*/ 7257893 w 10678681"/>
              <a:gd name="connsiteY49" fmla="*/ 991204 h 1357700"/>
              <a:gd name="connsiteX50" fmla="*/ 7247153 w 10678681"/>
              <a:gd name="connsiteY50" fmla="*/ 991550 h 1357700"/>
              <a:gd name="connsiteX51" fmla="*/ 7193612 w 10678681"/>
              <a:gd name="connsiteY51" fmla="*/ 987042 h 1357700"/>
              <a:gd name="connsiteX52" fmla="*/ 7132632 w 10678681"/>
              <a:gd name="connsiteY52" fmla="*/ 1042036 h 1357700"/>
              <a:gd name="connsiteX53" fmla="*/ 7105610 w 10678681"/>
              <a:gd name="connsiteY53" fmla="*/ 1053537 h 1357700"/>
              <a:gd name="connsiteX54" fmla="*/ 7091599 w 10678681"/>
              <a:gd name="connsiteY54" fmla="*/ 1062302 h 1357700"/>
              <a:gd name="connsiteX55" fmla="*/ 7090998 w 10678681"/>
              <a:gd name="connsiteY55" fmla="*/ 1064540 h 1357700"/>
              <a:gd name="connsiteX56" fmla="*/ 7039634 w 10678681"/>
              <a:gd name="connsiteY56" fmla="*/ 1059971 h 1357700"/>
              <a:gd name="connsiteX57" fmla="*/ 7033445 w 10678681"/>
              <a:gd name="connsiteY57" fmla="*/ 1063314 h 1357700"/>
              <a:gd name="connsiteX58" fmla="*/ 6999157 w 10678681"/>
              <a:gd name="connsiteY58" fmla="*/ 1055282 h 1357700"/>
              <a:gd name="connsiteX59" fmla="*/ 6981874 w 10678681"/>
              <a:gd name="connsiteY59" fmla="*/ 1053827 h 1357700"/>
              <a:gd name="connsiteX60" fmla="*/ 6976102 w 10678681"/>
              <a:gd name="connsiteY60" fmla="*/ 1047854 h 1357700"/>
              <a:gd name="connsiteX61" fmla="*/ 6951040 w 10678681"/>
              <a:gd name="connsiteY61" fmla="*/ 1048531 h 1357700"/>
              <a:gd name="connsiteX62" fmla="*/ 6948497 w 10678681"/>
              <a:gd name="connsiteY62" fmla="*/ 1050706 h 1357700"/>
              <a:gd name="connsiteX63" fmla="*/ 6926582 w 10678681"/>
              <a:gd name="connsiteY63" fmla="*/ 1043462 h 1357700"/>
              <a:gd name="connsiteX64" fmla="*/ 6833743 w 10678681"/>
              <a:gd name="connsiteY64" fmla="*/ 1027960 h 1357700"/>
              <a:gd name="connsiteX65" fmla="*/ 6698313 w 10678681"/>
              <a:gd name="connsiteY65" fmla="*/ 1063249 h 1357700"/>
              <a:gd name="connsiteX66" fmla="*/ 6437450 w 10678681"/>
              <a:gd name="connsiteY66" fmla="*/ 1101075 h 1357700"/>
              <a:gd name="connsiteX67" fmla="*/ 6327795 w 10678681"/>
              <a:gd name="connsiteY67" fmla="*/ 1088142 h 1357700"/>
              <a:gd name="connsiteX68" fmla="*/ 6136549 w 10678681"/>
              <a:gd name="connsiteY68" fmla="*/ 1100268 h 1357700"/>
              <a:gd name="connsiteX69" fmla="*/ 6004655 w 10678681"/>
              <a:gd name="connsiteY69" fmla="*/ 1114946 h 1357700"/>
              <a:gd name="connsiteX70" fmla="*/ 5936643 w 10678681"/>
              <a:gd name="connsiteY70" fmla="*/ 1095428 h 1357700"/>
              <a:gd name="connsiteX71" fmla="*/ 5912484 w 10678681"/>
              <a:gd name="connsiteY71" fmla="*/ 1112624 h 1357700"/>
              <a:gd name="connsiteX72" fmla="*/ 5908387 w 10678681"/>
              <a:gd name="connsiteY72" fmla="*/ 1116018 h 1357700"/>
              <a:gd name="connsiteX73" fmla="*/ 5890495 w 10678681"/>
              <a:gd name="connsiteY73" fmla="*/ 1120268 h 1357700"/>
              <a:gd name="connsiteX74" fmla="*/ 5887318 w 10678681"/>
              <a:gd name="connsiteY74" fmla="*/ 1133134 h 1357700"/>
              <a:gd name="connsiteX75" fmla="*/ 5861726 w 10678681"/>
              <a:gd name="connsiteY75" fmla="*/ 1147891 h 1357700"/>
              <a:gd name="connsiteX76" fmla="*/ 5805823 w 10678681"/>
              <a:gd name="connsiteY76" fmla="*/ 1152457 h 1357700"/>
              <a:gd name="connsiteX77" fmla="*/ 5689841 w 10678681"/>
              <a:gd name="connsiteY77" fmla="*/ 1176232 h 1357700"/>
              <a:gd name="connsiteX78" fmla="*/ 5605119 w 10678681"/>
              <a:gd name="connsiteY78" fmla="*/ 1190202 h 1357700"/>
              <a:gd name="connsiteX79" fmla="*/ 5488513 w 10678681"/>
              <a:gd name="connsiteY79" fmla="*/ 1205367 h 1357700"/>
              <a:gd name="connsiteX80" fmla="*/ 5402905 w 10678681"/>
              <a:gd name="connsiteY80" fmla="*/ 1241191 h 1357700"/>
              <a:gd name="connsiteX81" fmla="*/ 5285593 w 10678681"/>
              <a:gd name="connsiteY81" fmla="*/ 1273569 h 1357700"/>
              <a:gd name="connsiteX82" fmla="*/ 5192893 w 10678681"/>
              <a:gd name="connsiteY82" fmla="*/ 1247188 h 1357700"/>
              <a:gd name="connsiteX83" fmla="*/ 5186475 w 10678681"/>
              <a:gd name="connsiteY83" fmla="*/ 1257028 h 1357700"/>
              <a:gd name="connsiteX84" fmla="*/ 5126038 w 10678681"/>
              <a:gd name="connsiteY84" fmla="*/ 1263189 h 1357700"/>
              <a:gd name="connsiteX85" fmla="*/ 4894688 w 10678681"/>
              <a:gd name="connsiteY85" fmla="*/ 1247184 h 1357700"/>
              <a:gd name="connsiteX86" fmla="*/ 4788036 w 10678681"/>
              <a:gd name="connsiteY86" fmla="*/ 1238182 h 1357700"/>
              <a:gd name="connsiteX87" fmla="*/ 4747555 w 10678681"/>
              <a:gd name="connsiteY87" fmla="*/ 1252768 h 1357700"/>
              <a:gd name="connsiteX88" fmla="*/ 4679644 w 10678681"/>
              <a:gd name="connsiteY88" fmla="*/ 1276603 h 1357700"/>
              <a:gd name="connsiteX89" fmla="*/ 4632222 w 10678681"/>
              <a:gd name="connsiteY89" fmla="*/ 1318360 h 1357700"/>
              <a:gd name="connsiteX90" fmla="*/ 4617358 w 10678681"/>
              <a:gd name="connsiteY90" fmla="*/ 1327690 h 1357700"/>
              <a:gd name="connsiteX91" fmla="*/ 4589102 w 10678681"/>
              <a:gd name="connsiteY91" fmla="*/ 1321223 h 1357700"/>
              <a:gd name="connsiteX92" fmla="*/ 4578184 w 10678681"/>
              <a:gd name="connsiteY92" fmla="*/ 1326745 h 1357700"/>
              <a:gd name="connsiteX93" fmla="*/ 4574270 w 10678681"/>
              <a:gd name="connsiteY93" fmla="*/ 1325878 h 1357700"/>
              <a:gd name="connsiteX94" fmla="*/ 4564919 w 10678681"/>
              <a:gd name="connsiteY94" fmla="*/ 1325507 h 1357700"/>
              <a:gd name="connsiteX95" fmla="*/ 4566586 w 10678681"/>
              <a:gd name="connsiteY95" fmla="*/ 1316963 h 1357700"/>
              <a:gd name="connsiteX96" fmla="*/ 4556303 w 10678681"/>
              <a:gd name="connsiteY96" fmla="*/ 1300262 h 1357700"/>
              <a:gd name="connsiteX97" fmla="*/ 4502358 w 10678681"/>
              <a:gd name="connsiteY97" fmla="*/ 1302558 h 1357700"/>
              <a:gd name="connsiteX98" fmla="*/ 4498919 w 10678681"/>
              <a:gd name="connsiteY98" fmla="*/ 1312115 h 1357700"/>
              <a:gd name="connsiteX99" fmla="*/ 4492075 w 10678681"/>
              <a:gd name="connsiteY99" fmla="*/ 1313357 h 1357700"/>
              <a:gd name="connsiteX100" fmla="*/ 4487466 w 10678681"/>
              <a:gd name="connsiteY100" fmla="*/ 1304102 h 1357700"/>
              <a:gd name="connsiteX101" fmla="*/ 4398292 w 10678681"/>
              <a:gd name="connsiteY101" fmla="*/ 1278410 h 1357700"/>
              <a:gd name="connsiteX102" fmla="*/ 4306088 w 10678681"/>
              <a:gd name="connsiteY102" fmla="*/ 1282512 h 1357700"/>
              <a:gd name="connsiteX103" fmla="*/ 4188995 w 10678681"/>
              <a:gd name="connsiteY103" fmla="*/ 1296718 h 1357700"/>
              <a:gd name="connsiteX104" fmla="*/ 4136582 w 10678681"/>
              <a:gd name="connsiteY104" fmla="*/ 1287687 h 1357700"/>
              <a:gd name="connsiteX105" fmla="*/ 4064614 w 10678681"/>
              <a:gd name="connsiteY105" fmla="*/ 1296118 h 1357700"/>
              <a:gd name="connsiteX106" fmla="*/ 3906561 w 10678681"/>
              <a:gd name="connsiteY106" fmla="*/ 1352435 h 1357700"/>
              <a:gd name="connsiteX107" fmla="*/ 3787890 w 10678681"/>
              <a:gd name="connsiteY107" fmla="*/ 1352442 h 1357700"/>
              <a:gd name="connsiteX108" fmla="*/ 3745993 w 10678681"/>
              <a:gd name="connsiteY108" fmla="*/ 1342630 h 1357700"/>
              <a:gd name="connsiteX109" fmla="*/ 3675785 w 10678681"/>
              <a:gd name="connsiteY109" fmla="*/ 1326802 h 1357700"/>
              <a:gd name="connsiteX110" fmla="*/ 3623856 w 10678681"/>
              <a:gd name="connsiteY110" fmla="*/ 1290804 h 1357700"/>
              <a:gd name="connsiteX111" fmla="*/ 3564933 w 10678681"/>
              <a:gd name="connsiteY111" fmla="*/ 1287147 h 1357700"/>
              <a:gd name="connsiteX112" fmla="*/ 3550537 w 10678681"/>
              <a:gd name="connsiteY112" fmla="*/ 1317552 h 1357700"/>
              <a:gd name="connsiteX113" fmla="*/ 3487736 w 10678681"/>
              <a:gd name="connsiteY113" fmla="*/ 1303493 h 1357700"/>
              <a:gd name="connsiteX114" fmla="*/ 3392548 w 10678681"/>
              <a:gd name="connsiteY114" fmla="*/ 1278741 h 1357700"/>
              <a:gd name="connsiteX115" fmla="*/ 3337466 w 10678681"/>
              <a:gd name="connsiteY115" fmla="*/ 1272537 h 1357700"/>
              <a:gd name="connsiteX116" fmla="*/ 3187206 w 10678681"/>
              <a:gd name="connsiteY116" fmla="*/ 1246821 h 1357700"/>
              <a:gd name="connsiteX117" fmla="*/ 3036856 w 10678681"/>
              <a:gd name="connsiteY117" fmla="*/ 1214383 h 1357700"/>
              <a:gd name="connsiteX118" fmla="*/ 2948654 w 10678681"/>
              <a:gd name="connsiteY118" fmla="*/ 1157455 h 1357700"/>
              <a:gd name="connsiteX119" fmla="*/ 2824973 w 10678681"/>
              <a:gd name="connsiteY119" fmla="*/ 1134864 h 1357700"/>
              <a:gd name="connsiteX120" fmla="*/ 2804398 w 10678681"/>
              <a:gd name="connsiteY120" fmla="*/ 1125556 h 1357700"/>
              <a:gd name="connsiteX121" fmla="*/ 2775396 w 10678681"/>
              <a:gd name="connsiteY121" fmla="*/ 1130148 h 1357700"/>
              <a:gd name="connsiteX122" fmla="*/ 2659096 w 10678681"/>
              <a:gd name="connsiteY122" fmla="*/ 1150294 h 1357700"/>
              <a:gd name="connsiteX123" fmla="*/ 2567088 w 10678681"/>
              <a:gd name="connsiteY123" fmla="*/ 1181781 h 1357700"/>
              <a:gd name="connsiteX124" fmla="*/ 2454501 w 10678681"/>
              <a:gd name="connsiteY124" fmla="*/ 1155455 h 1357700"/>
              <a:gd name="connsiteX125" fmla="*/ 2385161 w 10678681"/>
              <a:gd name="connsiteY125" fmla="*/ 1161312 h 1357700"/>
              <a:gd name="connsiteX126" fmla="*/ 2270528 w 10678681"/>
              <a:gd name="connsiteY126" fmla="*/ 1204338 h 1357700"/>
              <a:gd name="connsiteX127" fmla="*/ 2121820 w 10678681"/>
              <a:gd name="connsiteY127" fmla="*/ 1187078 h 1357700"/>
              <a:gd name="connsiteX128" fmla="*/ 2092716 w 10678681"/>
              <a:gd name="connsiteY128" fmla="*/ 1139224 h 1357700"/>
              <a:gd name="connsiteX129" fmla="*/ 2052449 w 10678681"/>
              <a:gd name="connsiteY129" fmla="*/ 1109687 h 1357700"/>
              <a:gd name="connsiteX130" fmla="*/ 2032607 w 10678681"/>
              <a:gd name="connsiteY130" fmla="*/ 1175477 h 1357700"/>
              <a:gd name="connsiteX131" fmla="*/ 1901837 w 10678681"/>
              <a:gd name="connsiteY131" fmla="*/ 1221762 h 1357700"/>
              <a:gd name="connsiteX132" fmla="*/ 1836762 w 10678681"/>
              <a:gd name="connsiteY132" fmla="*/ 1237387 h 1357700"/>
              <a:gd name="connsiteX133" fmla="*/ 1735877 w 10678681"/>
              <a:gd name="connsiteY133" fmla="*/ 1246527 h 1357700"/>
              <a:gd name="connsiteX134" fmla="*/ 1705069 w 10678681"/>
              <a:gd name="connsiteY134" fmla="*/ 1251989 h 1357700"/>
              <a:gd name="connsiteX135" fmla="*/ 1397689 w 10678681"/>
              <a:gd name="connsiteY135" fmla="*/ 1336144 h 1357700"/>
              <a:gd name="connsiteX136" fmla="*/ 1220734 w 10678681"/>
              <a:gd name="connsiteY136" fmla="*/ 1257811 h 1357700"/>
              <a:gd name="connsiteX137" fmla="*/ 1021737 w 10678681"/>
              <a:gd name="connsiteY137" fmla="*/ 1238739 h 1357700"/>
              <a:gd name="connsiteX138" fmla="*/ 959820 w 10678681"/>
              <a:gd name="connsiteY138" fmla="*/ 1275863 h 1357700"/>
              <a:gd name="connsiteX139" fmla="*/ 929137 w 10678681"/>
              <a:gd name="connsiteY139" fmla="*/ 1273957 h 1357700"/>
              <a:gd name="connsiteX140" fmla="*/ 878849 w 10678681"/>
              <a:gd name="connsiteY140" fmla="*/ 1266740 h 1357700"/>
              <a:gd name="connsiteX141" fmla="*/ 800667 w 10678681"/>
              <a:gd name="connsiteY141" fmla="*/ 1282041 h 1357700"/>
              <a:gd name="connsiteX142" fmla="*/ 644906 w 10678681"/>
              <a:gd name="connsiteY142" fmla="*/ 1273685 h 1357700"/>
              <a:gd name="connsiteX143" fmla="*/ 379869 w 10678681"/>
              <a:gd name="connsiteY143" fmla="*/ 1339165 h 1357700"/>
              <a:gd name="connsiteX144" fmla="*/ 137696 w 10678681"/>
              <a:gd name="connsiteY144" fmla="*/ 1319217 h 1357700"/>
              <a:gd name="connsiteX145" fmla="*/ 54250 w 10678681"/>
              <a:gd name="connsiteY145" fmla="*/ 1315838 h 1357700"/>
              <a:gd name="connsiteX146" fmla="*/ 28042 w 10678681"/>
              <a:gd name="connsiteY146" fmla="*/ 1297822 h 1357700"/>
              <a:gd name="connsiteX147" fmla="*/ 0 w 10678681"/>
              <a:gd name="connsiteY147" fmla="*/ 1294612 h 1357700"/>
              <a:gd name="connsiteX148" fmla="*/ 0 w 10678681"/>
              <a:gd name="connsiteY148" fmla="*/ 0 h 1357700"/>
              <a:gd name="connsiteX0" fmla="*/ 0 w 10678681"/>
              <a:gd name="connsiteY0" fmla="*/ 0 h 1357700"/>
              <a:gd name="connsiteX1" fmla="*/ 10678681 w 10678681"/>
              <a:gd name="connsiteY1" fmla="*/ 0 h 1357700"/>
              <a:gd name="connsiteX2" fmla="*/ 10666019 w 10678681"/>
              <a:gd name="connsiteY2" fmla="*/ 7876 h 1357700"/>
              <a:gd name="connsiteX3" fmla="*/ 10632825 w 10678681"/>
              <a:gd name="connsiteY3" fmla="*/ 32153 h 1357700"/>
              <a:gd name="connsiteX4" fmla="*/ 10510605 w 10678681"/>
              <a:gd name="connsiteY4" fmla="*/ 30449 h 1357700"/>
              <a:gd name="connsiteX5" fmla="*/ 10456989 w 10678681"/>
              <a:gd name="connsiteY5" fmla="*/ 979 h 1357700"/>
              <a:gd name="connsiteX6" fmla="*/ 10438642 w 10678681"/>
              <a:gd name="connsiteY6" fmla="*/ 1524 h 1357700"/>
              <a:gd name="connsiteX7" fmla="*/ 10407146 w 10678681"/>
              <a:gd name="connsiteY7" fmla="*/ 43659 h 1357700"/>
              <a:gd name="connsiteX8" fmla="*/ 10357996 w 10678681"/>
              <a:gd name="connsiteY8" fmla="*/ 50836 h 1357700"/>
              <a:gd name="connsiteX9" fmla="*/ 10306667 w 10678681"/>
              <a:gd name="connsiteY9" fmla="*/ 109739 h 1357700"/>
              <a:gd name="connsiteX10" fmla="*/ 10115334 w 10678681"/>
              <a:gd name="connsiteY10" fmla="*/ 155658 h 1357700"/>
              <a:gd name="connsiteX11" fmla="*/ 10068157 w 10678681"/>
              <a:gd name="connsiteY11" fmla="*/ 215673 h 1357700"/>
              <a:gd name="connsiteX12" fmla="*/ 10045431 w 10678681"/>
              <a:gd name="connsiteY12" fmla="*/ 229568 h 1357700"/>
              <a:gd name="connsiteX13" fmla="*/ 10013265 w 10678681"/>
              <a:gd name="connsiteY13" fmla="*/ 284757 h 1357700"/>
              <a:gd name="connsiteX14" fmla="*/ 9862496 w 10678681"/>
              <a:gd name="connsiteY14" fmla="*/ 223033 h 1357700"/>
              <a:gd name="connsiteX15" fmla="*/ 9679638 w 10678681"/>
              <a:gd name="connsiteY15" fmla="*/ 277462 h 1357700"/>
              <a:gd name="connsiteX16" fmla="*/ 9498347 w 10678681"/>
              <a:gd name="connsiteY16" fmla="*/ 244723 h 1357700"/>
              <a:gd name="connsiteX17" fmla="*/ 9399702 w 10678681"/>
              <a:gd name="connsiteY17" fmla="*/ 276316 h 1357700"/>
              <a:gd name="connsiteX18" fmla="*/ 9378439 w 10678681"/>
              <a:gd name="connsiteY18" fmla="*/ 326244 h 1357700"/>
              <a:gd name="connsiteX19" fmla="*/ 9121744 w 10678681"/>
              <a:gd name="connsiteY19" fmla="*/ 365177 h 1357700"/>
              <a:gd name="connsiteX20" fmla="*/ 9061654 w 10678681"/>
              <a:gd name="connsiteY20" fmla="*/ 393730 h 1357700"/>
              <a:gd name="connsiteX21" fmla="*/ 8997577 w 10678681"/>
              <a:gd name="connsiteY21" fmla="*/ 380865 h 1357700"/>
              <a:gd name="connsiteX22" fmla="*/ 8907968 w 10678681"/>
              <a:gd name="connsiteY22" fmla="*/ 447345 h 1357700"/>
              <a:gd name="connsiteX23" fmla="*/ 8764163 w 10678681"/>
              <a:gd name="connsiteY23" fmla="*/ 471000 h 1357700"/>
              <a:gd name="connsiteX24" fmla="*/ 8680155 w 10678681"/>
              <a:gd name="connsiteY24" fmla="*/ 492404 h 1357700"/>
              <a:gd name="connsiteX25" fmla="*/ 8651436 w 10678681"/>
              <a:gd name="connsiteY25" fmla="*/ 511923 h 1357700"/>
              <a:gd name="connsiteX26" fmla="*/ 8609185 w 10678681"/>
              <a:gd name="connsiteY26" fmla="*/ 531525 h 1357700"/>
              <a:gd name="connsiteX27" fmla="*/ 8537091 w 10678681"/>
              <a:gd name="connsiteY27" fmla="*/ 574933 h 1357700"/>
              <a:gd name="connsiteX28" fmla="*/ 8435931 w 10678681"/>
              <a:gd name="connsiteY28" fmla="*/ 617926 h 1357700"/>
              <a:gd name="connsiteX29" fmla="*/ 8348623 w 10678681"/>
              <a:gd name="connsiteY29" fmla="*/ 600607 h 1357700"/>
              <a:gd name="connsiteX30" fmla="*/ 8344233 w 10678681"/>
              <a:gd name="connsiteY30" fmla="*/ 610922 h 1357700"/>
              <a:gd name="connsiteX31" fmla="*/ 8290622 w 10678681"/>
              <a:gd name="connsiteY31" fmla="*/ 622687 h 1357700"/>
              <a:gd name="connsiteX32" fmla="*/ 8086698 w 10678681"/>
              <a:gd name="connsiteY32" fmla="*/ 605185 h 1357700"/>
              <a:gd name="connsiteX33" fmla="*/ 7982378 w 10678681"/>
              <a:gd name="connsiteY33" fmla="*/ 629799 h 1357700"/>
              <a:gd name="connsiteX34" fmla="*/ 7947952 w 10678681"/>
              <a:gd name="connsiteY34" fmla="*/ 648003 h 1357700"/>
              <a:gd name="connsiteX35" fmla="*/ 7890112 w 10678681"/>
              <a:gd name="connsiteY35" fmla="*/ 677915 h 1357700"/>
              <a:gd name="connsiteX36" fmla="*/ 7853284 w 10678681"/>
              <a:gd name="connsiteY36" fmla="*/ 723588 h 1357700"/>
              <a:gd name="connsiteX37" fmla="*/ 7802383 w 10678681"/>
              <a:gd name="connsiteY37" fmla="*/ 739359 h 1357700"/>
              <a:gd name="connsiteX38" fmla="*/ 7782280 w 10678681"/>
              <a:gd name="connsiteY38" fmla="*/ 712868 h 1357700"/>
              <a:gd name="connsiteX39" fmla="*/ 7730518 w 10678681"/>
              <a:gd name="connsiteY39" fmla="*/ 739526 h 1357700"/>
              <a:gd name="connsiteX40" fmla="*/ 7652907 w 10678681"/>
              <a:gd name="connsiteY40" fmla="*/ 783273 h 1357700"/>
              <a:gd name="connsiteX41" fmla="*/ 7606008 w 10678681"/>
              <a:gd name="connsiteY41" fmla="*/ 800717 h 1357700"/>
              <a:gd name="connsiteX42" fmla="*/ 7480223 w 10678681"/>
              <a:gd name="connsiteY42" fmla="*/ 856821 h 1357700"/>
              <a:gd name="connsiteX43" fmla="*/ 7356005 w 10678681"/>
              <a:gd name="connsiteY43" fmla="*/ 919462 h 1357700"/>
              <a:gd name="connsiteX44" fmla="*/ 7305396 w 10678681"/>
              <a:gd name="connsiteY44" fmla="*/ 986228 h 1357700"/>
              <a:gd name="connsiteX45" fmla="*/ 7298314 w 10678681"/>
              <a:gd name="connsiteY45" fmla="*/ 989899 h 1357700"/>
              <a:gd name="connsiteX46" fmla="*/ 7277477 w 10678681"/>
              <a:gd name="connsiteY46" fmla="*/ 990571 h 1357700"/>
              <a:gd name="connsiteX47" fmla="*/ 7269396 w 10678681"/>
              <a:gd name="connsiteY47" fmla="*/ 989282 h 1357700"/>
              <a:gd name="connsiteX48" fmla="*/ 7258094 w 10678681"/>
              <a:gd name="connsiteY48" fmla="*/ 990679 h 1357700"/>
              <a:gd name="connsiteX49" fmla="*/ 7257893 w 10678681"/>
              <a:gd name="connsiteY49" fmla="*/ 991204 h 1357700"/>
              <a:gd name="connsiteX50" fmla="*/ 7247153 w 10678681"/>
              <a:gd name="connsiteY50" fmla="*/ 991550 h 1357700"/>
              <a:gd name="connsiteX51" fmla="*/ 7193612 w 10678681"/>
              <a:gd name="connsiteY51" fmla="*/ 987042 h 1357700"/>
              <a:gd name="connsiteX52" fmla="*/ 7132632 w 10678681"/>
              <a:gd name="connsiteY52" fmla="*/ 1042036 h 1357700"/>
              <a:gd name="connsiteX53" fmla="*/ 7105610 w 10678681"/>
              <a:gd name="connsiteY53" fmla="*/ 1053537 h 1357700"/>
              <a:gd name="connsiteX54" fmla="*/ 7091599 w 10678681"/>
              <a:gd name="connsiteY54" fmla="*/ 1062302 h 1357700"/>
              <a:gd name="connsiteX55" fmla="*/ 7090998 w 10678681"/>
              <a:gd name="connsiteY55" fmla="*/ 1064540 h 1357700"/>
              <a:gd name="connsiteX56" fmla="*/ 7039634 w 10678681"/>
              <a:gd name="connsiteY56" fmla="*/ 1059971 h 1357700"/>
              <a:gd name="connsiteX57" fmla="*/ 7033445 w 10678681"/>
              <a:gd name="connsiteY57" fmla="*/ 1063314 h 1357700"/>
              <a:gd name="connsiteX58" fmla="*/ 6999157 w 10678681"/>
              <a:gd name="connsiteY58" fmla="*/ 1055282 h 1357700"/>
              <a:gd name="connsiteX59" fmla="*/ 6981874 w 10678681"/>
              <a:gd name="connsiteY59" fmla="*/ 1053827 h 1357700"/>
              <a:gd name="connsiteX60" fmla="*/ 6976102 w 10678681"/>
              <a:gd name="connsiteY60" fmla="*/ 1047854 h 1357700"/>
              <a:gd name="connsiteX61" fmla="*/ 6951040 w 10678681"/>
              <a:gd name="connsiteY61" fmla="*/ 1048531 h 1357700"/>
              <a:gd name="connsiteX62" fmla="*/ 6948497 w 10678681"/>
              <a:gd name="connsiteY62" fmla="*/ 1050706 h 1357700"/>
              <a:gd name="connsiteX63" fmla="*/ 6926582 w 10678681"/>
              <a:gd name="connsiteY63" fmla="*/ 1043462 h 1357700"/>
              <a:gd name="connsiteX64" fmla="*/ 6833743 w 10678681"/>
              <a:gd name="connsiteY64" fmla="*/ 1027960 h 1357700"/>
              <a:gd name="connsiteX65" fmla="*/ 6664639 w 10678681"/>
              <a:gd name="connsiteY65" fmla="*/ 1017831 h 1357700"/>
              <a:gd name="connsiteX66" fmla="*/ 6437450 w 10678681"/>
              <a:gd name="connsiteY66" fmla="*/ 1101075 h 1357700"/>
              <a:gd name="connsiteX67" fmla="*/ 6327795 w 10678681"/>
              <a:gd name="connsiteY67" fmla="*/ 1088142 h 1357700"/>
              <a:gd name="connsiteX68" fmla="*/ 6136549 w 10678681"/>
              <a:gd name="connsiteY68" fmla="*/ 1100268 h 1357700"/>
              <a:gd name="connsiteX69" fmla="*/ 6004655 w 10678681"/>
              <a:gd name="connsiteY69" fmla="*/ 1114946 h 1357700"/>
              <a:gd name="connsiteX70" fmla="*/ 5936643 w 10678681"/>
              <a:gd name="connsiteY70" fmla="*/ 1095428 h 1357700"/>
              <a:gd name="connsiteX71" fmla="*/ 5912484 w 10678681"/>
              <a:gd name="connsiteY71" fmla="*/ 1112624 h 1357700"/>
              <a:gd name="connsiteX72" fmla="*/ 5908387 w 10678681"/>
              <a:gd name="connsiteY72" fmla="*/ 1116018 h 1357700"/>
              <a:gd name="connsiteX73" fmla="*/ 5890495 w 10678681"/>
              <a:gd name="connsiteY73" fmla="*/ 1120268 h 1357700"/>
              <a:gd name="connsiteX74" fmla="*/ 5887318 w 10678681"/>
              <a:gd name="connsiteY74" fmla="*/ 1133134 h 1357700"/>
              <a:gd name="connsiteX75" fmla="*/ 5861726 w 10678681"/>
              <a:gd name="connsiteY75" fmla="*/ 1147891 h 1357700"/>
              <a:gd name="connsiteX76" fmla="*/ 5805823 w 10678681"/>
              <a:gd name="connsiteY76" fmla="*/ 1152457 h 1357700"/>
              <a:gd name="connsiteX77" fmla="*/ 5689841 w 10678681"/>
              <a:gd name="connsiteY77" fmla="*/ 1176232 h 1357700"/>
              <a:gd name="connsiteX78" fmla="*/ 5605119 w 10678681"/>
              <a:gd name="connsiteY78" fmla="*/ 1190202 h 1357700"/>
              <a:gd name="connsiteX79" fmla="*/ 5488513 w 10678681"/>
              <a:gd name="connsiteY79" fmla="*/ 1205367 h 1357700"/>
              <a:gd name="connsiteX80" fmla="*/ 5402905 w 10678681"/>
              <a:gd name="connsiteY80" fmla="*/ 1241191 h 1357700"/>
              <a:gd name="connsiteX81" fmla="*/ 5285593 w 10678681"/>
              <a:gd name="connsiteY81" fmla="*/ 1273569 h 1357700"/>
              <a:gd name="connsiteX82" fmla="*/ 5192893 w 10678681"/>
              <a:gd name="connsiteY82" fmla="*/ 1247188 h 1357700"/>
              <a:gd name="connsiteX83" fmla="*/ 5186475 w 10678681"/>
              <a:gd name="connsiteY83" fmla="*/ 1257028 h 1357700"/>
              <a:gd name="connsiteX84" fmla="*/ 5126038 w 10678681"/>
              <a:gd name="connsiteY84" fmla="*/ 1263189 h 1357700"/>
              <a:gd name="connsiteX85" fmla="*/ 4894688 w 10678681"/>
              <a:gd name="connsiteY85" fmla="*/ 1247184 h 1357700"/>
              <a:gd name="connsiteX86" fmla="*/ 4788036 w 10678681"/>
              <a:gd name="connsiteY86" fmla="*/ 1238182 h 1357700"/>
              <a:gd name="connsiteX87" fmla="*/ 4747555 w 10678681"/>
              <a:gd name="connsiteY87" fmla="*/ 1252768 h 1357700"/>
              <a:gd name="connsiteX88" fmla="*/ 4679644 w 10678681"/>
              <a:gd name="connsiteY88" fmla="*/ 1276603 h 1357700"/>
              <a:gd name="connsiteX89" fmla="*/ 4632222 w 10678681"/>
              <a:gd name="connsiteY89" fmla="*/ 1318360 h 1357700"/>
              <a:gd name="connsiteX90" fmla="*/ 4617358 w 10678681"/>
              <a:gd name="connsiteY90" fmla="*/ 1327690 h 1357700"/>
              <a:gd name="connsiteX91" fmla="*/ 4589102 w 10678681"/>
              <a:gd name="connsiteY91" fmla="*/ 1321223 h 1357700"/>
              <a:gd name="connsiteX92" fmla="*/ 4578184 w 10678681"/>
              <a:gd name="connsiteY92" fmla="*/ 1326745 h 1357700"/>
              <a:gd name="connsiteX93" fmla="*/ 4574270 w 10678681"/>
              <a:gd name="connsiteY93" fmla="*/ 1325878 h 1357700"/>
              <a:gd name="connsiteX94" fmla="*/ 4564919 w 10678681"/>
              <a:gd name="connsiteY94" fmla="*/ 1325507 h 1357700"/>
              <a:gd name="connsiteX95" fmla="*/ 4566586 w 10678681"/>
              <a:gd name="connsiteY95" fmla="*/ 1316963 h 1357700"/>
              <a:gd name="connsiteX96" fmla="*/ 4556303 w 10678681"/>
              <a:gd name="connsiteY96" fmla="*/ 1300262 h 1357700"/>
              <a:gd name="connsiteX97" fmla="*/ 4502358 w 10678681"/>
              <a:gd name="connsiteY97" fmla="*/ 1302558 h 1357700"/>
              <a:gd name="connsiteX98" fmla="*/ 4498919 w 10678681"/>
              <a:gd name="connsiteY98" fmla="*/ 1312115 h 1357700"/>
              <a:gd name="connsiteX99" fmla="*/ 4492075 w 10678681"/>
              <a:gd name="connsiteY99" fmla="*/ 1313357 h 1357700"/>
              <a:gd name="connsiteX100" fmla="*/ 4487466 w 10678681"/>
              <a:gd name="connsiteY100" fmla="*/ 1304102 h 1357700"/>
              <a:gd name="connsiteX101" fmla="*/ 4398292 w 10678681"/>
              <a:gd name="connsiteY101" fmla="*/ 1278410 h 1357700"/>
              <a:gd name="connsiteX102" fmla="*/ 4306088 w 10678681"/>
              <a:gd name="connsiteY102" fmla="*/ 1282512 h 1357700"/>
              <a:gd name="connsiteX103" fmla="*/ 4188995 w 10678681"/>
              <a:gd name="connsiteY103" fmla="*/ 1296718 h 1357700"/>
              <a:gd name="connsiteX104" fmla="*/ 4136582 w 10678681"/>
              <a:gd name="connsiteY104" fmla="*/ 1287687 h 1357700"/>
              <a:gd name="connsiteX105" fmla="*/ 4064614 w 10678681"/>
              <a:gd name="connsiteY105" fmla="*/ 1296118 h 1357700"/>
              <a:gd name="connsiteX106" fmla="*/ 3906561 w 10678681"/>
              <a:gd name="connsiteY106" fmla="*/ 1352435 h 1357700"/>
              <a:gd name="connsiteX107" fmla="*/ 3787890 w 10678681"/>
              <a:gd name="connsiteY107" fmla="*/ 1352442 h 1357700"/>
              <a:gd name="connsiteX108" fmla="*/ 3745993 w 10678681"/>
              <a:gd name="connsiteY108" fmla="*/ 1342630 h 1357700"/>
              <a:gd name="connsiteX109" fmla="*/ 3675785 w 10678681"/>
              <a:gd name="connsiteY109" fmla="*/ 1326802 h 1357700"/>
              <a:gd name="connsiteX110" fmla="*/ 3623856 w 10678681"/>
              <a:gd name="connsiteY110" fmla="*/ 1290804 h 1357700"/>
              <a:gd name="connsiteX111" fmla="*/ 3564933 w 10678681"/>
              <a:gd name="connsiteY111" fmla="*/ 1287147 h 1357700"/>
              <a:gd name="connsiteX112" fmla="*/ 3550537 w 10678681"/>
              <a:gd name="connsiteY112" fmla="*/ 1317552 h 1357700"/>
              <a:gd name="connsiteX113" fmla="*/ 3487736 w 10678681"/>
              <a:gd name="connsiteY113" fmla="*/ 1303493 h 1357700"/>
              <a:gd name="connsiteX114" fmla="*/ 3392548 w 10678681"/>
              <a:gd name="connsiteY114" fmla="*/ 1278741 h 1357700"/>
              <a:gd name="connsiteX115" fmla="*/ 3337466 w 10678681"/>
              <a:gd name="connsiteY115" fmla="*/ 1272537 h 1357700"/>
              <a:gd name="connsiteX116" fmla="*/ 3187206 w 10678681"/>
              <a:gd name="connsiteY116" fmla="*/ 1246821 h 1357700"/>
              <a:gd name="connsiteX117" fmla="*/ 3036856 w 10678681"/>
              <a:gd name="connsiteY117" fmla="*/ 1214383 h 1357700"/>
              <a:gd name="connsiteX118" fmla="*/ 2948654 w 10678681"/>
              <a:gd name="connsiteY118" fmla="*/ 1157455 h 1357700"/>
              <a:gd name="connsiteX119" fmla="*/ 2824973 w 10678681"/>
              <a:gd name="connsiteY119" fmla="*/ 1134864 h 1357700"/>
              <a:gd name="connsiteX120" fmla="*/ 2804398 w 10678681"/>
              <a:gd name="connsiteY120" fmla="*/ 1125556 h 1357700"/>
              <a:gd name="connsiteX121" fmla="*/ 2775396 w 10678681"/>
              <a:gd name="connsiteY121" fmla="*/ 1130148 h 1357700"/>
              <a:gd name="connsiteX122" fmla="*/ 2659096 w 10678681"/>
              <a:gd name="connsiteY122" fmla="*/ 1150294 h 1357700"/>
              <a:gd name="connsiteX123" fmla="*/ 2567088 w 10678681"/>
              <a:gd name="connsiteY123" fmla="*/ 1181781 h 1357700"/>
              <a:gd name="connsiteX124" fmla="*/ 2454501 w 10678681"/>
              <a:gd name="connsiteY124" fmla="*/ 1155455 h 1357700"/>
              <a:gd name="connsiteX125" fmla="*/ 2385161 w 10678681"/>
              <a:gd name="connsiteY125" fmla="*/ 1161312 h 1357700"/>
              <a:gd name="connsiteX126" fmla="*/ 2270528 w 10678681"/>
              <a:gd name="connsiteY126" fmla="*/ 1204338 h 1357700"/>
              <a:gd name="connsiteX127" fmla="*/ 2121820 w 10678681"/>
              <a:gd name="connsiteY127" fmla="*/ 1187078 h 1357700"/>
              <a:gd name="connsiteX128" fmla="*/ 2092716 w 10678681"/>
              <a:gd name="connsiteY128" fmla="*/ 1139224 h 1357700"/>
              <a:gd name="connsiteX129" fmla="*/ 2052449 w 10678681"/>
              <a:gd name="connsiteY129" fmla="*/ 1109687 h 1357700"/>
              <a:gd name="connsiteX130" fmla="*/ 2032607 w 10678681"/>
              <a:gd name="connsiteY130" fmla="*/ 1175477 h 1357700"/>
              <a:gd name="connsiteX131" fmla="*/ 1901837 w 10678681"/>
              <a:gd name="connsiteY131" fmla="*/ 1221762 h 1357700"/>
              <a:gd name="connsiteX132" fmla="*/ 1836762 w 10678681"/>
              <a:gd name="connsiteY132" fmla="*/ 1237387 h 1357700"/>
              <a:gd name="connsiteX133" fmla="*/ 1735877 w 10678681"/>
              <a:gd name="connsiteY133" fmla="*/ 1246527 h 1357700"/>
              <a:gd name="connsiteX134" fmla="*/ 1705069 w 10678681"/>
              <a:gd name="connsiteY134" fmla="*/ 1251989 h 1357700"/>
              <a:gd name="connsiteX135" fmla="*/ 1397689 w 10678681"/>
              <a:gd name="connsiteY135" fmla="*/ 1336144 h 1357700"/>
              <a:gd name="connsiteX136" fmla="*/ 1220734 w 10678681"/>
              <a:gd name="connsiteY136" fmla="*/ 1257811 h 1357700"/>
              <a:gd name="connsiteX137" fmla="*/ 1021737 w 10678681"/>
              <a:gd name="connsiteY137" fmla="*/ 1238739 h 1357700"/>
              <a:gd name="connsiteX138" fmla="*/ 959820 w 10678681"/>
              <a:gd name="connsiteY138" fmla="*/ 1275863 h 1357700"/>
              <a:gd name="connsiteX139" fmla="*/ 929137 w 10678681"/>
              <a:gd name="connsiteY139" fmla="*/ 1273957 h 1357700"/>
              <a:gd name="connsiteX140" fmla="*/ 878849 w 10678681"/>
              <a:gd name="connsiteY140" fmla="*/ 1266740 h 1357700"/>
              <a:gd name="connsiteX141" fmla="*/ 800667 w 10678681"/>
              <a:gd name="connsiteY141" fmla="*/ 1282041 h 1357700"/>
              <a:gd name="connsiteX142" fmla="*/ 644906 w 10678681"/>
              <a:gd name="connsiteY142" fmla="*/ 1273685 h 1357700"/>
              <a:gd name="connsiteX143" fmla="*/ 379869 w 10678681"/>
              <a:gd name="connsiteY143" fmla="*/ 1339165 h 1357700"/>
              <a:gd name="connsiteX144" fmla="*/ 137696 w 10678681"/>
              <a:gd name="connsiteY144" fmla="*/ 1319217 h 1357700"/>
              <a:gd name="connsiteX145" fmla="*/ 54250 w 10678681"/>
              <a:gd name="connsiteY145" fmla="*/ 1315838 h 1357700"/>
              <a:gd name="connsiteX146" fmla="*/ 28042 w 10678681"/>
              <a:gd name="connsiteY146" fmla="*/ 1297822 h 1357700"/>
              <a:gd name="connsiteX147" fmla="*/ 0 w 10678681"/>
              <a:gd name="connsiteY147" fmla="*/ 1294612 h 1357700"/>
              <a:gd name="connsiteX148" fmla="*/ 0 w 10678681"/>
              <a:gd name="connsiteY148" fmla="*/ 0 h 1357700"/>
              <a:gd name="connsiteX0" fmla="*/ 0 w 10678681"/>
              <a:gd name="connsiteY0" fmla="*/ 0 h 1357700"/>
              <a:gd name="connsiteX1" fmla="*/ 10678681 w 10678681"/>
              <a:gd name="connsiteY1" fmla="*/ 0 h 1357700"/>
              <a:gd name="connsiteX2" fmla="*/ 10666019 w 10678681"/>
              <a:gd name="connsiteY2" fmla="*/ 7876 h 1357700"/>
              <a:gd name="connsiteX3" fmla="*/ 10632825 w 10678681"/>
              <a:gd name="connsiteY3" fmla="*/ 32153 h 1357700"/>
              <a:gd name="connsiteX4" fmla="*/ 10510605 w 10678681"/>
              <a:gd name="connsiteY4" fmla="*/ 30449 h 1357700"/>
              <a:gd name="connsiteX5" fmla="*/ 10456989 w 10678681"/>
              <a:gd name="connsiteY5" fmla="*/ 979 h 1357700"/>
              <a:gd name="connsiteX6" fmla="*/ 10438642 w 10678681"/>
              <a:gd name="connsiteY6" fmla="*/ 1524 h 1357700"/>
              <a:gd name="connsiteX7" fmla="*/ 10407146 w 10678681"/>
              <a:gd name="connsiteY7" fmla="*/ 43659 h 1357700"/>
              <a:gd name="connsiteX8" fmla="*/ 10357996 w 10678681"/>
              <a:gd name="connsiteY8" fmla="*/ 50836 h 1357700"/>
              <a:gd name="connsiteX9" fmla="*/ 10306667 w 10678681"/>
              <a:gd name="connsiteY9" fmla="*/ 109739 h 1357700"/>
              <a:gd name="connsiteX10" fmla="*/ 10115334 w 10678681"/>
              <a:gd name="connsiteY10" fmla="*/ 155658 h 1357700"/>
              <a:gd name="connsiteX11" fmla="*/ 10068157 w 10678681"/>
              <a:gd name="connsiteY11" fmla="*/ 215673 h 1357700"/>
              <a:gd name="connsiteX12" fmla="*/ 10045431 w 10678681"/>
              <a:gd name="connsiteY12" fmla="*/ 229568 h 1357700"/>
              <a:gd name="connsiteX13" fmla="*/ 10013265 w 10678681"/>
              <a:gd name="connsiteY13" fmla="*/ 284757 h 1357700"/>
              <a:gd name="connsiteX14" fmla="*/ 9862496 w 10678681"/>
              <a:gd name="connsiteY14" fmla="*/ 223033 h 1357700"/>
              <a:gd name="connsiteX15" fmla="*/ 9679638 w 10678681"/>
              <a:gd name="connsiteY15" fmla="*/ 277462 h 1357700"/>
              <a:gd name="connsiteX16" fmla="*/ 9498347 w 10678681"/>
              <a:gd name="connsiteY16" fmla="*/ 244723 h 1357700"/>
              <a:gd name="connsiteX17" fmla="*/ 9399702 w 10678681"/>
              <a:gd name="connsiteY17" fmla="*/ 276316 h 1357700"/>
              <a:gd name="connsiteX18" fmla="*/ 9378439 w 10678681"/>
              <a:gd name="connsiteY18" fmla="*/ 326244 h 1357700"/>
              <a:gd name="connsiteX19" fmla="*/ 9121744 w 10678681"/>
              <a:gd name="connsiteY19" fmla="*/ 365177 h 1357700"/>
              <a:gd name="connsiteX20" fmla="*/ 9061654 w 10678681"/>
              <a:gd name="connsiteY20" fmla="*/ 393730 h 1357700"/>
              <a:gd name="connsiteX21" fmla="*/ 8997577 w 10678681"/>
              <a:gd name="connsiteY21" fmla="*/ 380865 h 1357700"/>
              <a:gd name="connsiteX22" fmla="*/ 8907968 w 10678681"/>
              <a:gd name="connsiteY22" fmla="*/ 447345 h 1357700"/>
              <a:gd name="connsiteX23" fmla="*/ 8764163 w 10678681"/>
              <a:gd name="connsiteY23" fmla="*/ 471000 h 1357700"/>
              <a:gd name="connsiteX24" fmla="*/ 8680155 w 10678681"/>
              <a:gd name="connsiteY24" fmla="*/ 492404 h 1357700"/>
              <a:gd name="connsiteX25" fmla="*/ 8651436 w 10678681"/>
              <a:gd name="connsiteY25" fmla="*/ 511923 h 1357700"/>
              <a:gd name="connsiteX26" fmla="*/ 8609185 w 10678681"/>
              <a:gd name="connsiteY26" fmla="*/ 531525 h 1357700"/>
              <a:gd name="connsiteX27" fmla="*/ 8537091 w 10678681"/>
              <a:gd name="connsiteY27" fmla="*/ 574933 h 1357700"/>
              <a:gd name="connsiteX28" fmla="*/ 8435931 w 10678681"/>
              <a:gd name="connsiteY28" fmla="*/ 617926 h 1357700"/>
              <a:gd name="connsiteX29" fmla="*/ 8348623 w 10678681"/>
              <a:gd name="connsiteY29" fmla="*/ 600607 h 1357700"/>
              <a:gd name="connsiteX30" fmla="*/ 8344233 w 10678681"/>
              <a:gd name="connsiteY30" fmla="*/ 610922 h 1357700"/>
              <a:gd name="connsiteX31" fmla="*/ 8290622 w 10678681"/>
              <a:gd name="connsiteY31" fmla="*/ 622687 h 1357700"/>
              <a:gd name="connsiteX32" fmla="*/ 8086698 w 10678681"/>
              <a:gd name="connsiteY32" fmla="*/ 605185 h 1357700"/>
              <a:gd name="connsiteX33" fmla="*/ 7982378 w 10678681"/>
              <a:gd name="connsiteY33" fmla="*/ 629799 h 1357700"/>
              <a:gd name="connsiteX34" fmla="*/ 7947952 w 10678681"/>
              <a:gd name="connsiteY34" fmla="*/ 648003 h 1357700"/>
              <a:gd name="connsiteX35" fmla="*/ 7890112 w 10678681"/>
              <a:gd name="connsiteY35" fmla="*/ 677915 h 1357700"/>
              <a:gd name="connsiteX36" fmla="*/ 7853284 w 10678681"/>
              <a:gd name="connsiteY36" fmla="*/ 723588 h 1357700"/>
              <a:gd name="connsiteX37" fmla="*/ 7802383 w 10678681"/>
              <a:gd name="connsiteY37" fmla="*/ 739359 h 1357700"/>
              <a:gd name="connsiteX38" fmla="*/ 7782280 w 10678681"/>
              <a:gd name="connsiteY38" fmla="*/ 712868 h 1357700"/>
              <a:gd name="connsiteX39" fmla="*/ 7730518 w 10678681"/>
              <a:gd name="connsiteY39" fmla="*/ 739526 h 1357700"/>
              <a:gd name="connsiteX40" fmla="*/ 7652907 w 10678681"/>
              <a:gd name="connsiteY40" fmla="*/ 783273 h 1357700"/>
              <a:gd name="connsiteX41" fmla="*/ 7606008 w 10678681"/>
              <a:gd name="connsiteY41" fmla="*/ 800717 h 1357700"/>
              <a:gd name="connsiteX42" fmla="*/ 7480223 w 10678681"/>
              <a:gd name="connsiteY42" fmla="*/ 856821 h 1357700"/>
              <a:gd name="connsiteX43" fmla="*/ 7356005 w 10678681"/>
              <a:gd name="connsiteY43" fmla="*/ 919462 h 1357700"/>
              <a:gd name="connsiteX44" fmla="*/ 7305396 w 10678681"/>
              <a:gd name="connsiteY44" fmla="*/ 986228 h 1357700"/>
              <a:gd name="connsiteX45" fmla="*/ 7298314 w 10678681"/>
              <a:gd name="connsiteY45" fmla="*/ 989899 h 1357700"/>
              <a:gd name="connsiteX46" fmla="*/ 7277477 w 10678681"/>
              <a:gd name="connsiteY46" fmla="*/ 990571 h 1357700"/>
              <a:gd name="connsiteX47" fmla="*/ 7269396 w 10678681"/>
              <a:gd name="connsiteY47" fmla="*/ 989282 h 1357700"/>
              <a:gd name="connsiteX48" fmla="*/ 7258094 w 10678681"/>
              <a:gd name="connsiteY48" fmla="*/ 990679 h 1357700"/>
              <a:gd name="connsiteX49" fmla="*/ 7257893 w 10678681"/>
              <a:gd name="connsiteY49" fmla="*/ 991204 h 1357700"/>
              <a:gd name="connsiteX50" fmla="*/ 7247153 w 10678681"/>
              <a:gd name="connsiteY50" fmla="*/ 991550 h 1357700"/>
              <a:gd name="connsiteX51" fmla="*/ 7193612 w 10678681"/>
              <a:gd name="connsiteY51" fmla="*/ 987042 h 1357700"/>
              <a:gd name="connsiteX52" fmla="*/ 7132632 w 10678681"/>
              <a:gd name="connsiteY52" fmla="*/ 1042036 h 1357700"/>
              <a:gd name="connsiteX53" fmla="*/ 7105610 w 10678681"/>
              <a:gd name="connsiteY53" fmla="*/ 1053537 h 1357700"/>
              <a:gd name="connsiteX54" fmla="*/ 7091599 w 10678681"/>
              <a:gd name="connsiteY54" fmla="*/ 1062302 h 1357700"/>
              <a:gd name="connsiteX55" fmla="*/ 7090998 w 10678681"/>
              <a:gd name="connsiteY55" fmla="*/ 1064540 h 1357700"/>
              <a:gd name="connsiteX56" fmla="*/ 7039634 w 10678681"/>
              <a:gd name="connsiteY56" fmla="*/ 1059971 h 1357700"/>
              <a:gd name="connsiteX57" fmla="*/ 7033445 w 10678681"/>
              <a:gd name="connsiteY57" fmla="*/ 1063314 h 1357700"/>
              <a:gd name="connsiteX58" fmla="*/ 6999157 w 10678681"/>
              <a:gd name="connsiteY58" fmla="*/ 1055282 h 1357700"/>
              <a:gd name="connsiteX59" fmla="*/ 6981874 w 10678681"/>
              <a:gd name="connsiteY59" fmla="*/ 1053827 h 1357700"/>
              <a:gd name="connsiteX60" fmla="*/ 6976102 w 10678681"/>
              <a:gd name="connsiteY60" fmla="*/ 1047854 h 1357700"/>
              <a:gd name="connsiteX61" fmla="*/ 6951040 w 10678681"/>
              <a:gd name="connsiteY61" fmla="*/ 1048531 h 1357700"/>
              <a:gd name="connsiteX62" fmla="*/ 6948497 w 10678681"/>
              <a:gd name="connsiteY62" fmla="*/ 1050706 h 1357700"/>
              <a:gd name="connsiteX63" fmla="*/ 6926582 w 10678681"/>
              <a:gd name="connsiteY63" fmla="*/ 1043462 h 1357700"/>
              <a:gd name="connsiteX64" fmla="*/ 6833743 w 10678681"/>
              <a:gd name="connsiteY64" fmla="*/ 1027960 h 1357700"/>
              <a:gd name="connsiteX65" fmla="*/ 6664639 w 10678681"/>
              <a:gd name="connsiteY65" fmla="*/ 1017831 h 1357700"/>
              <a:gd name="connsiteX66" fmla="*/ 6437450 w 10678681"/>
              <a:gd name="connsiteY66" fmla="*/ 1101075 h 1357700"/>
              <a:gd name="connsiteX67" fmla="*/ 6327795 w 10678681"/>
              <a:gd name="connsiteY67" fmla="*/ 1088142 h 1357700"/>
              <a:gd name="connsiteX68" fmla="*/ 6136549 w 10678681"/>
              <a:gd name="connsiteY68" fmla="*/ 1100268 h 1357700"/>
              <a:gd name="connsiteX69" fmla="*/ 6004655 w 10678681"/>
              <a:gd name="connsiteY69" fmla="*/ 1114946 h 1357700"/>
              <a:gd name="connsiteX70" fmla="*/ 5936643 w 10678681"/>
              <a:gd name="connsiteY70" fmla="*/ 1095428 h 1357700"/>
              <a:gd name="connsiteX71" fmla="*/ 5912484 w 10678681"/>
              <a:gd name="connsiteY71" fmla="*/ 1112624 h 1357700"/>
              <a:gd name="connsiteX72" fmla="*/ 5908387 w 10678681"/>
              <a:gd name="connsiteY72" fmla="*/ 1116018 h 1357700"/>
              <a:gd name="connsiteX73" fmla="*/ 5890495 w 10678681"/>
              <a:gd name="connsiteY73" fmla="*/ 1120268 h 1357700"/>
              <a:gd name="connsiteX74" fmla="*/ 5887318 w 10678681"/>
              <a:gd name="connsiteY74" fmla="*/ 1133134 h 1357700"/>
              <a:gd name="connsiteX75" fmla="*/ 5861726 w 10678681"/>
              <a:gd name="connsiteY75" fmla="*/ 1147891 h 1357700"/>
              <a:gd name="connsiteX76" fmla="*/ 5805823 w 10678681"/>
              <a:gd name="connsiteY76" fmla="*/ 1152457 h 1357700"/>
              <a:gd name="connsiteX77" fmla="*/ 5689841 w 10678681"/>
              <a:gd name="connsiteY77" fmla="*/ 1176232 h 1357700"/>
              <a:gd name="connsiteX78" fmla="*/ 5605119 w 10678681"/>
              <a:gd name="connsiteY78" fmla="*/ 1190202 h 1357700"/>
              <a:gd name="connsiteX79" fmla="*/ 5488513 w 10678681"/>
              <a:gd name="connsiteY79" fmla="*/ 1205367 h 1357700"/>
              <a:gd name="connsiteX80" fmla="*/ 5402905 w 10678681"/>
              <a:gd name="connsiteY80" fmla="*/ 1241191 h 1357700"/>
              <a:gd name="connsiteX81" fmla="*/ 5285593 w 10678681"/>
              <a:gd name="connsiteY81" fmla="*/ 1273569 h 1357700"/>
              <a:gd name="connsiteX82" fmla="*/ 5192893 w 10678681"/>
              <a:gd name="connsiteY82" fmla="*/ 1247188 h 1357700"/>
              <a:gd name="connsiteX83" fmla="*/ 5186475 w 10678681"/>
              <a:gd name="connsiteY83" fmla="*/ 1257028 h 1357700"/>
              <a:gd name="connsiteX84" fmla="*/ 5126038 w 10678681"/>
              <a:gd name="connsiteY84" fmla="*/ 1263189 h 1357700"/>
              <a:gd name="connsiteX85" fmla="*/ 4894688 w 10678681"/>
              <a:gd name="connsiteY85" fmla="*/ 1247184 h 1357700"/>
              <a:gd name="connsiteX86" fmla="*/ 4788036 w 10678681"/>
              <a:gd name="connsiteY86" fmla="*/ 1238182 h 1357700"/>
              <a:gd name="connsiteX87" fmla="*/ 4747555 w 10678681"/>
              <a:gd name="connsiteY87" fmla="*/ 1252768 h 1357700"/>
              <a:gd name="connsiteX88" fmla="*/ 4679644 w 10678681"/>
              <a:gd name="connsiteY88" fmla="*/ 1276603 h 1357700"/>
              <a:gd name="connsiteX89" fmla="*/ 4632222 w 10678681"/>
              <a:gd name="connsiteY89" fmla="*/ 1318360 h 1357700"/>
              <a:gd name="connsiteX90" fmla="*/ 4617358 w 10678681"/>
              <a:gd name="connsiteY90" fmla="*/ 1327690 h 1357700"/>
              <a:gd name="connsiteX91" fmla="*/ 4589102 w 10678681"/>
              <a:gd name="connsiteY91" fmla="*/ 1321223 h 1357700"/>
              <a:gd name="connsiteX92" fmla="*/ 4578184 w 10678681"/>
              <a:gd name="connsiteY92" fmla="*/ 1326745 h 1357700"/>
              <a:gd name="connsiteX93" fmla="*/ 4574270 w 10678681"/>
              <a:gd name="connsiteY93" fmla="*/ 1325878 h 1357700"/>
              <a:gd name="connsiteX94" fmla="*/ 4564919 w 10678681"/>
              <a:gd name="connsiteY94" fmla="*/ 1325507 h 1357700"/>
              <a:gd name="connsiteX95" fmla="*/ 4566586 w 10678681"/>
              <a:gd name="connsiteY95" fmla="*/ 1316963 h 1357700"/>
              <a:gd name="connsiteX96" fmla="*/ 4556303 w 10678681"/>
              <a:gd name="connsiteY96" fmla="*/ 1300262 h 1357700"/>
              <a:gd name="connsiteX97" fmla="*/ 4502358 w 10678681"/>
              <a:gd name="connsiteY97" fmla="*/ 1302558 h 1357700"/>
              <a:gd name="connsiteX98" fmla="*/ 4498919 w 10678681"/>
              <a:gd name="connsiteY98" fmla="*/ 1312115 h 1357700"/>
              <a:gd name="connsiteX99" fmla="*/ 4492075 w 10678681"/>
              <a:gd name="connsiteY99" fmla="*/ 1313357 h 1357700"/>
              <a:gd name="connsiteX100" fmla="*/ 4487466 w 10678681"/>
              <a:gd name="connsiteY100" fmla="*/ 1304102 h 1357700"/>
              <a:gd name="connsiteX101" fmla="*/ 4398292 w 10678681"/>
              <a:gd name="connsiteY101" fmla="*/ 1278410 h 1357700"/>
              <a:gd name="connsiteX102" fmla="*/ 4306088 w 10678681"/>
              <a:gd name="connsiteY102" fmla="*/ 1282512 h 1357700"/>
              <a:gd name="connsiteX103" fmla="*/ 4188995 w 10678681"/>
              <a:gd name="connsiteY103" fmla="*/ 1296718 h 1357700"/>
              <a:gd name="connsiteX104" fmla="*/ 4136582 w 10678681"/>
              <a:gd name="connsiteY104" fmla="*/ 1287687 h 1357700"/>
              <a:gd name="connsiteX105" fmla="*/ 4064614 w 10678681"/>
              <a:gd name="connsiteY105" fmla="*/ 1296118 h 1357700"/>
              <a:gd name="connsiteX106" fmla="*/ 3906561 w 10678681"/>
              <a:gd name="connsiteY106" fmla="*/ 1352435 h 1357700"/>
              <a:gd name="connsiteX107" fmla="*/ 3787890 w 10678681"/>
              <a:gd name="connsiteY107" fmla="*/ 1352442 h 1357700"/>
              <a:gd name="connsiteX108" fmla="*/ 3745993 w 10678681"/>
              <a:gd name="connsiteY108" fmla="*/ 1342630 h 1357700"/>
              <a:gd name="connsiteX109" fmla="*/ 3675785 w 10678681"/>
              <a:gd name="connsiteY109" fmla="*/ 1326802 h 1357700"/>
              <a:gd name="connsiteX110" fmla="*/ 3623856 w 10678681"/>
              <a:gd name="connsiteY110" fmla="*/ 1290804 h 1357700"/>
              <a:gd name="connsiteX111" fmla="*/ 3564933 w 10678681"/>
              <a:gd name="connsiteY111" fmla="*/ 1287147 h 1357700"/>
              <a:gd name="connsiteX112" fmla="*/ 3550537 w 10678681"/>
              <a:gd name="connsiteY112" fmla="*/ 1317552 h 1357700"/>
              <a:gd name="connsiteX113" fmla="*/ 3487736 w 10678681"/>
              <a:gd name="connsiteY113" fmla="*/ 1303493 h 1357700"/>
              <a:gd name="connsiteX114" fmla="*/ 3392548 w 10678681"/>
              <a:gd name="connsiteY114" fmla="*/ 1278741 h 1357700"/>
              <a:gd name="connsiteX115" fmla="*/ 3337466 w 10678681"/>
              <a:gd name="connsiteY115" fmla="*/ 1272537 h 1357700"/>
              <a:gd name="connsiteX116" fmla="*/ 3187206 w 10678681"/>
              <a:gd name="connsiteY116" fmla="*/ 1246821 h 1357700"/>
              <a:gd name="connsiteX117" fmla="*/ 3036856 w 10678681"/>
              <a:gd name="connsiteY117" fmla="*/ 1214383 h 1357700"/>
              <a:gd name="connsiteX118" fmla="*/ 2948654 w 10678681"/>
              <a:gd name="connsiteY118" fmla="*/ 1157455 h 1357700"/>
              <a:gd name="connsiteX119" fmla="*/ 2824973 w 10678681"/>
              <a:gd name="connsiteY119" fmla="*/ 1134864 h 1357700"/>
              <a:gd name="connsiteX120" fmla="*/ 2804398 w 10678681"/>
              <a:gd name="connsiteY120" fmla="*/ 1125556 h 1357700"/>
              <a:gd name="connsiteX121" fmla="*/ 2775396 w 10678681"/>
              <a:gd name="connsiteY121" fmla="*/ 1130148 h 1357700"/>
              <a:gd name="connsiteX122" fmla="*/ 2659096 w 10678681"/>
              <a:gd name="connsiteY122" fmla="*/ 1150294 h 1357700"/>
              <a:gd name="connsiteX123" fmla="*/ 2567088 w 10678681"/>
              <a:gd name="connsiteY123" fmla="*/ 1181781 h 1357700"/>
              <a:gd name="connsiteX124" fmla="*/ 2454501 w 10678681"/>
              <a:gd name="connsiteY124" fmla="*/ 1155455 h 1357700"/>
              <a:gd name="connsiteX125" fmla="*/ 2385161 w 10678681"/>
              <a:gd name="connsiteY125" fmla="*/ 1161312 h 1357700"/>
              <a:gd name="connsiteX126" fmla="*/ 2270528 w 10678681"/>
              <a:gd name="connsiteY126" fmla="*/ 1204338 h 1357700"/>
              <a:gd name="connsiteX127" fmla="*/ 2121820 w 10678681"/>
              <a:gd name="connsiteY127" fmla="*/ 1187078 h 1357700"/>
              <a:gd name="connsiteX128" fmla="*/ 2092716 w 10678681"/>
              <a:gd name="connsiteY128" fmla="*/ 1139224 h 1357700"/>
              <a:gd name="connsiteX129" fmla="*/ 2052449 w 10678681"/>
              <a:gd name="connsiteY129" fmla="*/ 1109687 h 1357700"/>
              <a:gd name="connsiteX130" fmla="*/ 2032607 w 10678681"/>
              <a:gd name="connsiteY130" fmla="*/ 1175477 h 1357700"/>
              <a:gd name="connsiteX131" fmla="*/ 1901837 w 10678681"/>
              <a:gd name="connsiteY131" fmla="*/ 1221762 h 1357700"/>
              <a:gd name="connsiteX132" fmla="*/ 1836762 w 10678681"/>
              <a:gd name="connsiteY132" fmla="*/ 1237387 h 1357700"/>
              <a:gd name="connsiteX133" fmla="*/ 1735877 w 10678681"/>
              <a:gd name="connsiteY133" fmla="*/ 1246527 h 1357700"/>
              <a:gd name="connsiteX134" fmla="*/ 1705069 w 10678681"/>
              <a:gd name="connsiteY134" fmla="*/ 1251989 h 1357700"/>
              <a:gd name="connsiteX135" fmla="*/ 1397689 w 10678681"/>
              <a:gd name="connsiteY135" fmla="*/ 1336144 h 1357700"/>
              <a:gd name="connsiteX136" fmla="*/ 1220734 w 10678681"/>
              <a:gd name="connsiteY136" fmla="*/ 1257811 h 1357700"/>
              <a:gd name="connsiteX137" fmla="*/ 1021737 w 10678681"/>
              <a:gd name="connsiteY137" fmla="*/ 1238739 h 1357700"/>
              <a:gd name="connsiteX138" fmla="*/ 959820 w 10678681"/>
              <a:gd name="connsiteY138" fmla="*/ 1275863 h 1357700"/>
              <a:gd name="connsiteX139" fmla="*/ 929137 w 10678681"/>
              <a:gd name="connsiteY139" fmla="*/ 1273957 h 1357700"/>
              <a:gd name="connsiteX140" fmla="*/ 878849 w 10678681"/>
              <a:gd name="connsiteY140" fmla="*/ 1266740 h 1357700"/>
              <a:gd name="connsiteX141" fmla="*/ 800667 w 10678681"/>
              <a:gd name="connsiteY141" fmla="*/ 1282041 h 1357700"/>
              <a:gd name="connsiteX142" fmla="*/ 644906 w 10678681"/>
              <a:gd name="connsiteY142" fmla="*/ 1273685 h 1357700"/>
              <a:gd name="connsiteX143" fmla="*/ 379869 w 10678681"/>
              <a:gd name="connsiteY143" fmla="*/ 1339165 h 1357700"/>
              <a:gd name="connsiteX144" fmla="*/ 137696 w 10678681"/>
              <a:gd name="connsiteY144" fmla="*/ 1319217 h 1357700"/>
              <a:gd name="connsiteX145" fmla="*/ 54250 w 10678681"/>
              <a:gd name="connsiteY145" fmla="*/ 1315838 h 1357700"/>
              <a:gd name="connsiteX146" fmla="*/ 28042 w 10678681"/>
              <a:gd name="connsiteY146" fmla="*/ 1297822 h 1357700"/>
              <a:gd name="connsiteX147" fmla="*/ 0 w 10678681"/>
              <a:gd name="connsiteY147" fmla="*/ 1294612 h 1357700"/>
              <a:gd name="connsiteX148" fmla="*/ 0 w 10678681"/>
              <a:gd name="connsiteY148" fmla="*/ 0 h 1357700"/>
              <a:gd name="connsiteX0" fmla="*/ 0 w 10678681"/>
              <a:gd name="connsiteY0" fmla="*/ 0 h 1357700"/>
              <a:gd name="connsiteX1" fmla="*/ 10678681 w 10678681"/>
              <a:gd name="connsiteY1" fmla="*/ 0 h 1357700"/>
              <a:gd name="connsiteX2" fmla="*/ 10666019 w 10678681"/>
              <a:gd name="connsiteY2" fmla="*/ 7876 h 1357700"/>
              <a:gd name="connsiteX3" fmla="*/ 10632825 w 10678681"/>
              <a:gd name="connsiteY3" fmla="*/ 32153 h 1357700"/>
              <a:gd name="connsiteX4" fmla="*/ 10510605 w 10678681"/>
              <a:gd name="connsiteY4" fmla="*/ 30449 h 1357700"/>
              <a:gd name="connsiteX5" fmla="*/ 10456989 w 10678681"/>
              <a:gd name="connsiteY5" fmla="*/ 979 h 1357700"/>
              <a:gd name="connsiteX6" fmla="*/ 10438642 w 10678681"/>
              <a:gd name="connsiteY6" fmla="*/ 1524 h 1357700"/>
              <a:gd name="connsiteX7" fmla="*/ 10407146 w 10678681"/>
              <a:gd name="connsiteY7" fmla="*/ 43659 h 1357700"/>
              <a:gd name="connsiteX8" fmla="*/ 10357996 w 10678681"/>
              <a:gd name="connsiteY8" fmla="*/ 50836 h 1357700"/>
              <a:gd name="connsiteX9" fmla="*/ 10306667 w 10678681"/>
              <a:gd name="connsiteY9" fmla="*/ 109739 h 1357700"/>
              <a:gd name="connsiteX10" fmla="*/ 10115334 w 10678681"/>
              <a:gd name="connsiteY10" fmla="*/ 155658 h 1357700"/>
              <a:gd name="connsiteX11" fmla="*/ 10068157 w 10678681"/>
              <a:gd name="connsiteY11" fmla="*/ 215673 h 1357700"/>
              <a:gd name="connsiteX12" fmla="*/ 10045431 w 10678681"/>
              <a:gd name="connsiteY12" fmla="*/ 229568 h 1357700"/>
              <a:gd name="connsiteX13" fmla="*/ 10013265 w 10678681"/>
              <a:gd name="connsiteY13" fmla="*/ 284757 h 1357700"/>
              <a:gd name="connsiteX14" fmla="*/ 9862496 w 10678681"/>
              <a:gd name="connsiteY14" fmla="*/ 223033 h 1357700"/>
              <a:gd name="connsiteX15" fmla="*/ 9679638 w 10678681"/>
              <a:gd name="connsiteY15" fmla="*/ 277462 h 1357700"/>
              <a:gd name="connsiteX16" fmla="*/ 9498347 w 10678681"/>
              <a:gd name="connsiteY16" fmla="*/ 244723 h 1357700"/>
              <a:gd name="connsiteX17" fmla="*/ 9399702 w 10678681"/>
              <a:gd name="connsiteY17" fmla="*/ 276316 h 1357700"/>
              <a:gd name="connsiteX18" fmla="*/ 9378439 w 10678681"/>
              <a:gd name="connsiteY18" fmla="*/ 326244 h 1357700"/>
              <a:gd name="connsiteX19" fmla="*/ 9121744 w 10678681"/>
              <a:gd name="connsiteY19" fmla="*/ 365177 h 1357700"/>
              <a:gd name="connsiteX20" fmla="*/ 9061654 w 10678681"/>
              <a:gd name="connsiteY20" fmla="*/ 393730 h 1357700"/>
              <a:gd name="connsiteX21" fmla="*/ 8997577 w 10678681"/>
              <a:gd name="connsiteY21" fmla="*/ 380865 h 1357700"/>
              <a:gd name="connsiteX22" fmla="*/ 8907968 w 10678681"/>
              <a:gd name="connsiteY22" fmla="*/ 447345 h 1357700"/>
              <a:gd name="connsiteX23" fmla="*/ 8764163 w 10678681"/>
              <a:gd name="connsiteY23" fmla="*/ 471000 h 1357700"/>
              <a:gd name="connsiteX24" fmla="*/ 8680155 w 10678681"/>
              <a:gd name="connsiteY24" fmla="*/ 492404 h 1357700"/>
              <a:gd name="connsiteX25" fmla="*/ 8651436 w 10678681"/>
              <a:gd name="connsiteY25" fmla="*/ 511923 h 1357700"/>
              <a:gd name="connsiteX26" fmla="*/ 8609185 w 10678681"/>
              <a:gd name="connsiteY26" fmla="*/ 531525 h 1357700"/>
              <a:gd name="connsiteX27" fmla="*/ 8537091 w 10678681"/>
              <a:gd name="connsiteY27" fmla="*/ 574933 h 1357700"/>
              <a:gd name="connsiteX28" fmla="*/ 8435931 w 10678681"/>
              <a:gd name="connsiteY28" fmla="*/ 617926 h 1357700"/>
              <a:gd name="connsiteX29" fmla="*/ 8348623 w 10678681"/>
              <a:gd name="connsiteY29" fmla="*/ 600607 h 1357700"/>
              <a:gd name="connsiteX30" fmla="*/ 8344233 w 10678681"/>
              <a:gd name="connsiteY30" fmla="*/ 610922 h 1357700"/>
              <a:gd name="connsiteX31" fmla="*/ 8290622 w 10678681"/>
              <a:gd name="connsiteY31" fmla="*/ 622687 h 1357700"/>
              <a:gd name="connsiteX32" fmla="*/ 8086698 w 10678681"/>
              <a:gd name="connsiteY32" fmla="*/ 605185 h 1357700"/>
              <a:gd name="connsiteX33" fmla="*/ 7982378 w 10678681"/>
              <a:gd name="connsiteY33" fmla="*/ 629799 h 1357700"/>
              <a:gd name="connsiteX34" fmla="*/ 7947952 w 10678681"/>
              <a:gd name="connsiteY34" fmla="*/ 648003 h 1357700"/>
              <a:gd name="connsiteX35" fmla="*/ 7890112 w 10678681"/>
              <a:gd name="connsiteY35" fmla="*/ 677915 h 1357700"/>
              <a:gd name="connsiteX36" fmla="*/ 7853284 w 10678681"/>
              <a:gd name="connsiteY36" fmla="*/ 723588 h 1357700"/>
              <a:gd name="connsiteX37" fmla="*/ 7802383 w 10678681"/>
              <a:gd name="connsiteY37" fmla="*/ 739359 h 1357700"/>
              <a:gd name="connsiteX38" fmla="*/ 7782280 w 10678681"/>
              <a:gd name="connsiteY38" fmla="*/ 712868 h 1357700"/>
              <a:gd name="connsiteX39" fmla="*/ 7730518 w 10678681"/>
              <a:gd name="connsiteY39" fmla="*/ 739526 h 1357700"/>
              <a:gd name="connsiteX40" fmla="*/ 7652907 w 10678681"/>
              <a:gd name="connsiteY40" fmla="*/ 783273 h 1357700"/>
              <a:gd name="connsiteX41" fmla="*/ 7606008 w 10678681"/>
              <a:gd name="connsiteY41" fmla="*/ 800717 h 1357700"/>
              <a:gd name="connsiteX42" fmla="*/ 7480223 w 10678681"/>
              <a:gd name="connsiteY42" fmla="*/ 856821 h 1357700"/>
              <a:gd name="connsiteX43" fmla="*/ 7356005 w 10678681"/>
              <a:gd name="connsiteY43" fmla="*/ 919462 h 1357700"/>
              <a:gd name="connsiteX44" fmla="*/ 7305396 w 10678681"/>
              <a:gd name="connsiteY44" fmla="*/ 986228 h 1357700"/>
              <a:gd name="connsiteX45" fmla="*/ 7298314 w 10678681"/>
              <a:gd name="connsiteY45" fmla="*/ 989899 h 1357700"/>
              <a:gd name="connsiteX46" fmla="*/ 7277477 w 10678681"/>
              <a:gd name="connsiteY46" fmla="*/ 990571 h 1357700"/>
              <a:gd name="connsiteX47" fmla="*/ 7269396 w 10678681"/>
              <a:gd name="connsiteY47" fmla="*/ 989282 h 1357700"/>
              <a:gd name="connsiteX48" fmla="*/ 7258094 w 10678681"/>
              <a:gd name="connsiteY48" fmla="*/ 990679 h 1357700"/>
              <a:gd name="connsiteX49" fmla="*/ 7257893 w 10678681"/>
              <a:gd name="connsiteY49" fmla="*/ 991204 h 1357700"/>
              <a:gd name="connsiteX50" fmla="*/ 7247153 w 10678681"/>
              <a:gd name="connsiteY50" fmla="*/ 991550 h 1357700"/>
              <a:gd name="connsiteX51" fmla="*/ 7193612 w 10678681"/>
              <a:gd name="connsiteY51" fmla="*/ 987042 h 1357700"/>
              <a:gd name="connsiteX52" fmla="*/ 7132632 w 10678681"/>
              <a:gd name="connsiteY52" fmla="*/ 1042036 h 1357700"/>
              <a:gd name="connsiteX53" fmla="*/ 7105610 w 10678681"/>
              <a:gd name="connsiteY53" fmla="*/ 1053537 h 1357700"/>
              <a:gd name="connsiteX54" fmla="*/ 7091599 w 10678681"/>
              <a:gd name="connsiteY54" fmla="*/ 1062302 h 1357700"/>
              <a:gd name="connsiteX55" fmla="*/ 7090998 w 10678681"/>
              <a:gd name="connsiteY55" fmla="*/ 1064540 h 1357700"/>
              <a:gd name="connsiteX56" fmla="*/ 7039634 w 10678681"/>
              <a:gd name="connsiteY56" fmla="*/ 1059971 h 1357700"/>
              <a:gd name="connsiteX57" fmla="*/ 7033445 w 10678681"/>
              <a:gd name="connsiteY57" fmla="*/ 1063314 h 1357700"/>
              <a:gd name="connsiteX58" fmla="*/ 6999157 w 10678681"/>
              <a:gd name="connsiteY58" fmla="*/ 1055282 h 1357700"/>
              <a:gd name="connsiteX59" fmla="*/ 6981874 w 10678681"/>
              <a:gd name="connsiteY59" fmla="*/ 1053827 h 1357700"/>
              <a:gd name="connsiteX60" fmla="*/ 6976102 w 10678681"/>
              <a:gd name="connsiteY60" fmla="*/ 1047854 h 1357700"/>
              <a:gd name="connsiteX61" fmla="*/ 6951040 w 10678681"/>
              <a:gd name="connsiteY61" fmla="*/ 1048531 h 1357700"/>
              <a:gd name="connsiteX62" fmla="*/ 6948497 w 10678681"/>
              <a:gd name="connsiteY62" fmla="*/ 1050706 h 1357700"/>
              <a:gd name="connsiteX63" fmla="*/ 6926582 w 10678681"/>
              <a:gd name="connsiteY63" fmla="*/ 1043462 h 1357700"/>
              <a:gd name="connsiteX64" fmla="*/ 6833743 w 10678681"/>
              <a:gd name="connsiteY64" fmla="*/ 1027960 h 1357700"/>
              <a:gd name="connsiteX65" fmla="*/ 6687090 w 10678681"/>
              <a:gd name="connsiteY65" fmla="*/ 1063250 h 1357700"/>
              <a:gd name="connsiteX66" fmla="*/ 6437450 w 10678681"/>
              <a:gd name="connsiteY66" fmla="*/ 1101075 h 1357700"/>
              <a:gd name="connsiteX67" fmla="*/ 6327795 w 10678681"/>
              <a:gd name="connsiteY67" fmla="*/ 1088142 h 1357700"/>
              <a:gd name="connsiteX68" fmla="*/ 6136549 w 10678681"/>
              <a:gd name="connsiteY68" fmla="*/ 1100268 h 1357700"/>
              <a:gd name="connsiteX69" fmla="*/ 6004655 w 10678681"/>
              <a:gd name="connsiteY69" fmla="*/ 1114946 h 1357700"/>
              <a:gd name="connsiteX70" fmla="*/ 5936643 w 10678681"/>
              <a:gd name="connsiteY70" fmla="*/ 1095428 h 1357700"/>
              <a:gd name="connsiteX71" fmla="*/ 5912484 w 10678681"/>
              <a:gd name="connsiteY71" fmla="*/ 1112624 h 1357700"/>
              <a:gd name="connsiteX72" fmla="*/ 5908387 w 10678681"/>
              <a:gd name="connsiteY72" fmla="*/ 1116018 h 1357700"/>
              <a:gd name="connsiteX73" fmla="*/ 5890495 w 10678681"/>
              <a:gd name="connsiteY73" fmla="*/ 1120268 h 1357700"/>
              <a:gd name="connsiteX74" fmla="*/ 5887318 w 10678681"/>
              <a:gd name="connsiteY74" fmla="*/ 1133134 h 1357700"/>
              <a:gd name="connsiteX75" fmla="*/ 5861726 w 10678681"/>
              <a:gd name="connsiteY75" fmla="*/ 1147891 h 1357700"/>
              <a:gd name="connsiteX76" fmla="*/ 5805823 w 10678681"/>
              <a:gd name="connsiteY76" fmla="*/ 1152457 h 1357700"/>
              <a:gd name="connsiteX77" fmla="*/ 5689841 w 10678681"/>
              <a:gd name="connsiteY77" fmla="*/ 1176232 h 1357700"/>
              <a:gd name="connsiteX78" fmla="*/ 5605119 w 10678681"/>
              <a:gd name="connsiteY78" fmla="*/ 1190202 h 1357700"/>
              <a:gd name="connsiteX79" fmla="*/ 5488513 w 10678681"/>
              <a:gd name="connsiteY79" fmla="*/ 1205367 h 1357700"/>
              <a:gd name="connsiteX80" fmla="*/ 5402905 w 10678681"/>
              <a:gd name="connsiteY80" fmla="*/ 1241191 h 1357700"/>
              <a:gd name="connsiteX81" fmla="*/ 5285593 w 10678681"/>
              <a:gd name="connsiteY81" fmla="*/ 1273569 h 1357700"/>
              <a:gd name="connsiteX82" fmla="*/ 5192893 w 10678681"/>
              <a:gd name="connsiteY82" fmla="*/ 1247188 h 1357700"/>
              <a:gd name="connsiteX83" fmla="*/ 5186475 w 10678681"/>
              <a:gd name="connsiteY83" fmla="*/ 1257028 h 1357700"/>
              <a:gd name="connsiteX84" fmla="*/ 5126038 w 10678681"/>
              <a:gd name="connsiteY84" fmla="*/ 1263189 h 1357700"/>
              <a:gd name="connsiteX85" fmla="*/ 4894688 w 10678681"/>
              <a:gd name="connsiteY85" fmla="*/ 1247184 h 1357700"/>
              <a:gd name="connsiteX86" fmla="*/ 4788036 w 10678681"/>
              <a:gd name="connsiteY86" fmla="*/ 1238182 h 1357700"/>
              <a:gd name="connsiteX87" fmla="*/ 4747555 w 10678681"/>
              <a:gd name="connsiteY87" fmla="*/ 1252768 h 1357700"/>
              <a:gd name="connsiteX88" fmla="*/ 4679644 w 10678681"/>
              <a:gd name="connsiteY88" fmla="*/ 1276603 h 1357700"/>
              <a:gd name="connsiteX89" fmla="*/ 4632222 w 10678681"/>
              <a:gd name="connsiteY89" fmla="*/ 1318360 h 1357700"/>
              <a:gd name="connsiteX90" fmla="*/ 4617358 w 10678681"/>
              <a:gd name="connsiteY90" fmla="*/ 1327690 h 1357700"/>
              <a:gd name="connsiteX91" fmla="*/ 4589102 w 10678681"/>
              <a:gd name="connsiteY91" fmla="*/ 1321223 h 1357700"/>
              <a:gd name="connsiteX92" fmla="*/ 4578184 w 10678681"/>
              <a:gd name="connsiteY92" fmla="*/ 1326745 h 1357700"/>
              <a:gd name="connsiteX93" fmla="*/ 4574270 w 10678681"/>
              <a:gd name="connsiteY93" fmla="*/ 1325878 h 1357700"/>
              <a:gd name="connsiteX94" fmla="*/ 4564919 w 10678681"/>
              <a:gd name="connsiteY94" fmla="*/ 1325507 h 1357700"/>
              <a:gd name="connsiteX95" fmla="*/ 4566586 w 10678681"/>
              <a:gd name="connsiteY95" fmla="*/ 1316963 h 1357700"/>
              <a:gd name="connsiteX96" fmla="*/ 4556303 w 10678681"/>
              <a:gd name="connsiteY96" fmla="*/ 1300262 h 1357700"/>
              <a:gd name="connsiteX97" fmla="*/ 4502358 w 10678681"/>
              <a:gd name="connsiteY97" fmla="*/ 1302558 h 1357700"/>
              <a:gd name="connsiteX98" fmla="*/ 4498919 w 10678681"/>
              <a:gd name="connsiteY98" fmla="*/ 1312115 h 1357700"/>
              <a:gd name="connsiteX99" fmla="*/ 4492075 w 10678681"/>
              <a:gd name="connsiteY99" fmla="*/ 1313357 h 1357700"/>
              <a:gd name="connsiteX100" fmla="*/ 4487466 w 10678681"/>
              <a:gd name="connsiteY100" fmla="*/ 1304102 h 1357700"/>
              <a:gd name="connsiteX101" fmla="*/ 4398292 w 10678681"/>
              <a:gd name="connsiteY101" fmla="*/ 1278410 h 1357700"/>
              <a:gd name="connsiteX102" fmla="*/ 4306088 w 10678681"/>
              <a:gd name="connsiteY102" fmla="*/ 1282512 h 1357700"/>
              <a:gd name="connsiteX103" fmla="*/ 4188995 w 10678681"/>
              <a:gd name="connsiteY103" fmla="*/ 1296718 h 1357700"/>
              <a:gd name="connsiteX104" fmla="*/ 4136582 w 10678681"/>
              <a:gd name="connsiteY104" fmla="*/ 1287687 h 1357700"/>
              <a:gd name="connsiteX105" fmla="*/ 4064614 w 10678681"/>
              <a:gd name="connsiteY105" fmla="*/ 1296118 h 1357700"/>
              <a:gd name="connsiteX106" fmla="*/ 3906561 w 10678681"/>
              <a:gd name="connsiteY106" fmla="*/ 1352435 h 1357700"/>
              <a:gd name="connsiteX107" fmla="*/ 3787890 w 10678681"/>
              <a:gd name="connsiteY107" fmla="*/ 1352442 h 1357700"/>
              <a:gd name="connsiteX108" fmla="*/ 3745993 w 10678681"/>
              <a:gd name="connsiteY108" fmla="*/ 1342630 h 1357700"/>
              <a:gd name="connsiteX109" fmla="*/ 3675785 w 10678681"/>
              <a:gd name="connsiteY109" fmla="*/ 1326802 h 1357700"/>
              <a:gd name="connsiteX110" fmla="*/ 3623856 w 10678681"/>
              <a:gd name="connsiteY110" fmla="*/ 1290804 h 1357700"/>
              <a:gd name="connsiteX111" fmla="*/ 3564933 w 10678681"/>
              <a:gd name="connsiteY111" fmla="*/ 1287147 h 1357700"/>
              <a:gd name="connsiteX112" fmla="*/ 3550537 w 10678681"/>
              <a:gd name="connsiteY112" fmla="*/ 1317552 h 1357700"/>
              <a:gd name="connsiteX113" fmla="*/ 3487736 w 10678681"/>
              <a:gd name="connsiteY113" fmla="*/ 1303493 h 1357700"/>
              <a:gd name="connsiteX114" fmla="*/ 3392548 w 10678681"/>
              <a:gd name="connsiteY114" fmla="*/ 1278741 h 1357700"/>
              <a:gd name="connsiteX115" fmla="*/ 3337466 w 10678681"/>
              <a:gd name="connsiteY115" fmla="*/ 1272537 h 1357700"/>
              <a:gd name="connsiteX116" fmla="*/ 3187206 w 10678681"/>
              <a:gd name="connsiteY116" fmla="*/ 1246821 h 1357700"/>
              <a:gd name="connsiteX117" fmla="*/ 3036856 w 10678681"/>
              <a:gd name="connsiteY117" fmla="*/ 1214383 h 1357700"/>
              <a:gd name="connsiteX118" fmla="*/ 2948654 w 10678681"/>
              <a:gd name="connsiteY118" fmla="*/ 1157455 h 1357700"/>
              <a:gd name="connsiteX119" fmla="*/ 2824973 w 10678681"/>
              <a:gd name="connsiteY119" fmla="*/ 1134864 h 1357700"/>
              <a:gd name="connsiteX120" fmla="*/ 2804398 w 10678681"/>
              <a:gd name="connsiteY120" fmla="*/ 1125556 h 1357700"/>
              <a:gd name="connsiteX121" fmla="*/ 2775396 w 10678681"/>
              <a:gd name="connsiteY121" fmla="*/ 1130148 h 1357700"/>
              <a:gd name="connsiteX122" fmla="*/ 2659096 w 10678681"/>
              <a:gd name="connsiteY122" fmla="*/ 1150294 h 1357700"/>
              <a:gd name="connsiteX123" fmla="*/ 2567088 w 10678681"/>
              <a:gd name="connsiteY123" fmla="*/ 1181781 h 1357700"/>
              <a:gd name="connsiteX124" fmla="*/ 2454501 w 10678681"/>
              <a:gd name="connsiteY124" fmla="*/ 1155455 h 1357700"/>
              <a:gd name="connsiteX125" fmla="*/ 2385161 w 10678681"/>
              <a:gd name="connsiteY125" fmla="*/ 1161312 h 1357700"/>
              <a:gd name="connsiteX126" fmla="*/ 2270528 w 10678681"/>
              <a:gd name="connsiteY126" fmla="*/ 1204338 h 1357700"/>
              <a:gd name="connsiteX127" fmla="*/ 2121820 w 10678681"/>
              <a:gd name="connsiteY127" fmla="*/ 1187078 h 1357700"/>
              <a:gd name="connsiteX128" fmla="*/ 2092716 w 10678681"/>
              <a:gd name="connsiteY128" fmla="*/ 1139224 h 1357700"/>
              <a:gd name="connsiteX129" fmla="*/ 2052449 w 10678681"/>
              <a:gd name="connsiteY129" fmla="*/ 1109687 h 1357700"/>
              <a:gd name="connsiteX130" fmla="*/ 2032607 w 10678681"/>
              <a:gd name="connsiteY130" fmla="*/ 1175477 h 1357700"/>
              <a:gd name="connsiteX131" fmla="*/ 1901837 w 10678681"/>
              <a:gd name="connsiteY131" fmla="*/ 1221762 h 1357700"/>
              <a:gd name="connsiteX132" fmla="*/ 1836762 w 10678681"/>
              <a:gd name="connsiteY132" fmla="*/ 1237387 h 1357700"/>
              <a:gd name="connsiteX133" fmla="*/ 1735877 w 10678681"/>
              <a:gd name="connsiteY133" fmla="*/ 1246527 h 1357700"/>
              <a:gd name="connsiteX134" fmla="*/ 1705069 w 10678681"/>
              <a:gd name="connsiteY134" fmla="*/ 1251989 h 1357700"/>
              <a:gd name="connsiteX135" fmla="*/ 1397689 w 10678681"/>
              <a:gd name="connsiteY135" fmla="*/ 1336144 h 1357700"/>
              <a:gd name="connsiteX136" fmla="*/ 1220734 w 10678681"/>
              <a:gd name="connsiteY136" fmla="*/ 1257811 h 1357700"/>
              <a:gd name="connsiteX137" fmla="*/ 1021737 w 10678681"/>
              <a:gd name="connsiteY137" fmla="*/ 1238739 h 1357700"/>
              <a:gd name="connsiteX138" fmla="*/ 959820 w 10678681"/>
              <a:gd name="connsiteY138" fmla="*/ 1275863 h 1357700"/>
              <a:gd name="connsiteX139" fmla="*/ 929137 w 10678681"/>
              <a:gd name="connsiteY139" fmla="*/ 1273957 h 1357700"/>
              <a:gd name="connsiteX140" fmla="*/ 878849 w 10678681"/>
              <a:gd name="connsiteY140" fmla="*/ 1266740 h 1357700"/>
              <a:gd name="connsiteX141" fmla="*/ 800667 w 10678681"/>
              <a:gd name="connsiteY141" fmla="*/ 1282041 h 1357700"/>
              <a:gd name="connsiteX142" fmla="*/ 644906 w 10678681"/>
              <a:gd name="connsiteY142" fmla="*/ 1273685 h 1357700"/>
              <a:gd name="connsiteX143" fmla="*/ 379869 w 10678681"/>
              <a:gd name="connsiteY143" fmla="*/ 1339165 h 1357700"/>
              <a:gd name="connsiteX144" fmla="*/ 137696 w 10678681"/>
              <a:gd name="connsiteY144" fmla="*/ 1319217 h 1357700"/>
              <a:gd name="connsiteX145" fmla="*/ 54250 w 10678681"/>
              <a:gd name="connsiteY145" fmla="*/ 1315838 h 1357700"/>
              <a:gd name="connsiteX146" fmla="*/ 28042 w 10678681"/>
              <a:gd name="connsiteY146" fmla="*/ 1297822 h 1357700"/>
              <a:gd name="connsiteX147" fmla="*/ 0 w 10678681"/>
              <a:gd name="connsiteY147" fmla="*/ 1294612 h 1357700"/>
              <a:gd name="connsiteX148" fmla="*/ 0 w 10678681"/>
              <a:gd name="connsiteY148" fmla="*/ 0 h 1357700"/>
              <a:gd name="connsiteX0" fmla="*/ 0 w 10678681"/>
              <a:gd name="connsiteY0" fmla="*/ 0 h 1357700"/>
              <a:gd name="connsiteX1" fmla="*/ 10678681 w 10678681"/>
              <a:gd name="connsiteY1" fmla="*/ 0 h 1357700"/>
              <a:gd name="connsiteX2" fmla="*/ 10666019 w 10678681"/>
              <a:gd name="connsiteY2" fmla="*/ 7876 h 1357700"/>
              <a:gd name="connsiteX3" fmla="*/ 10632825 w 10678681"/>
              <a:gd name="connsiteY3" fmla="*/ 32153 h 1357700"/>
              <a:gd name="connsiteX4" fmla="*/ 10510605 w 10678681"/>
              <a:gd name="connsiteY4" fmla="*/ 30449 h 1357700"/>
              <a:gd name="connsiteX5" fmla="*/ 10456989 w 10678681"/>
              <a:gd name="connsiteY5" fmla="*/ 979 h 1357700"/>
              <a:gd name="connsiteX6" fmla="*/ 10438642 w 10678681"/>
              <a:gd name="connsiteY6" fmla="*/ 1524 h 1357700"/>
              <a:gd name="connsiteX7" fmla="*/ 10407146 w 10678681"/>
              <a:gd name="connsiteY7" fmla="*/ 43659 h 1357700"/>
              <a:gd name="connsiteX8" fmla="*/ 10357996 w 10678681"/>
              <a:gd name="connsiteY8" fmla="*/ 50836 h 1357700"/>
              <a:gd name="connsiteX9" fmla="*/ 10306667 w 10678681"/>
              <a:gd name="connsiteY9" fmla="*/ 109739 h 1357700"/>
              <a:gd name="connsiteX10" fmla="*/ 10115334 w 10678681"/>
              <a:gd name="connsiteY10" fmla="*/ 155658 h 1357700"/>
              <a:gd name="connsiteX11" fmla="*/ 10068157 w 10678681"/>
              <a:gd name="connsiteY11" fmla="*/ 215673 h 1357700"/>
              <a:gd name="connsiteX12" fmla="*/ 10045431 w 10678681"/>
              <a:gd name="connsiteY12" fmla="*/ 229568 h 1357700"/>
              <a:gd name="connsiteX13" fmla="*/ 10013265 w 10678681"/>
              <a:gd name="connsiteY13" fmla="*/ 284757 h 1357700"/>
              <a:gd name="connsiteX14" fmla="*/ 9862496 w 10678681"/>
              <a:gd name="connsiteY14" fmla="*/ 223033 h 1357700"/>
              <a:gd name="connsiteX15" fmla="*/ 9679638 w 10678681"/>
              <a:gd name="connsiteY15" fmla="*/ 277462 h 1357700"/>
              <a:gd name="connsiteX16" fmla="*/ 9498347 w 10678681"/>
              <a:gd name="connsiteY16" fmla="*/ 244723 h 1357700"/>
              <a:gd name="connsiteX17" fmla="*/ 9399702 w 10678681"/>
              <a:gd name="connsiteY17" fmla="*/ 276316 h 1357700"/>
              <a:gd name="connsiteX18" fmla="*/ 9378439 w 10678681"/>
              <a:gd name="connsiteY18" fmla="*/ 326244 h 1357700"/>
              <a:gd name="connsiteX19" fmla="*/ 9121744 w 10678681"/>
              <a:gd name="connsiteY19" fmla="*/ 365177 h 1357700"/>
              <a:gd name="connsiteX20" fmla="*/ 9061654 w 10678681"/>
              <a:gd name="connsiteY20" fmla="*/ 393730 h 1357700"/>
              <a:gd name="connsiteX21" fmla="*/ 8997577 w 10678681"/>
              <a:gd name="connsiteY21" fmla="*/ 380865 h 1357700"/>
              <a:gd name="connsiteX22" fmla="*/ 8907968 w 10678681"/>
              <a:gd name="connsiteY22" fmla="*/ 447345 h 1357700"/>
              <a:gd name="connsiteX23" fmla="*/ 8764163 w 10678681"/>
              <a:gd name="connsiteY23" fmla="*/ 471000 h 1357700"/>
              <a:gd name="connsiteX24" fmla="*/ 8680155 w 10678681"/>
              <a:gd name="connsiteY24" fmla="*/ 492404 h 1357700"/>
              <a:gd name="connsiteX25" fmla="*/ 8651436 w 10678681"/>
              <a:gd name="connsiteY25" fmla="*/ 511923 h 1357700"/>
              <a:gd name="connsiteX26" fmla="*/ 8609185 w 10678681"/>
              <a:gd name="connsiteY26" fmla="*/ 531525 h 1357700"/>
              <a:gd name="connsiteX27" fmla="*/ 8537091 w 10678681"/>
              <a:gd name="connsiteY27" fmla="*/ 574933 h 1357700"/>
              <a:gd name="connsiteX28" fmla="*/ 8435931 w 10678681"/>
              <a:gd name="connsiteY28" fmla="*/ 617926 h 1357700"/>
              <a:gd name="connsiteX29" fmla="*/ 8348623 w 10678681"/>
              <a:gd name="connsiteY29" fmla="*/ 600607 h 1357700"/>
              <a:gd name="connsiteX30" fmla="*/ 8344233 w 10678681"/>
              <a:gd name="connsiteY30" fmla="*/ 610922 h 1357700"/>
              <a:gd name="connsiteX31" fmla="*/ 8290622 w 10678681"/>
              <a:gd name="connsiteY31" fmla="*/ 622687 h 1357700"/>
              <a:gd name="connsiteX32" fmla="*/ 8086698 w 10678681"/>
              <a:gd name="connsiteY32" fmla="*/ 605185 h 1357700"/>
              <a:gd name="connsiteX33" fmla="*/ 7982378 w 10678681"/>
              <a:gd name="connsiteY33" fmla="*/ 629799 h 1357700"/>
              <a:gd name="connsiteX34" fmla="*/ 7947952 w 10678681"/>
              <a:gd name="connsiteY34" fmla="*/ 648003 h 1357700"/>
              <a:gd name="connsiteX35" fmla="*/ 7890112 w 10678681"/>
              <a:gd name="connsiteY35" fmla="*/ 677915 h 1357700"/>
              <a:gd name="connsiteX36" fmla="*/ 7853284 w 10678681"/>
              <a:gd name="connsiteY36" fmla="*/ 723588 h 1357700"/>
              <a:gd name="connsiteX37" fmla="*/ 7802383 w 10678681"/>
              <a:gd name="connsiteY37" fmla="*/ 739359 h 1357700"/>
              <a:gd name="connsiteX38" fmla="*/ 7730518 w 10678681"/>
              <a:gd name="connsiteY38" fmla="*/ 739526 h 1357700"/>
              <a:gd name="connsiteX39" fmla="*/ 7652907 w 10678681"/>
              <a:gd name="connsiteY39" fmla="*/ 783273 h 1357700"/>
              <a:gd name="connsiteX40" fmla="*/ 7606008 w 10678681"/>
              <a:gd name="connsiteY40" fmla="*/ 800717 h 1357700"/>
              <a:gd name="connsiteX41" fmla="*/ 7480223 w 10678681"/>
              <a:gd name="connsiteY41" fmla="*/ 856821 h 1357700"/>
              <a:gd name="connsiteX42" fmla="*/ 7356005 w 10678681"/>
              <a:gd name="connsiteY42" fmla="*/ 919462 h 1357700"/>
              <a:gd name="connsiteX43" fmla="*/ 7305396 w 10678681"/>
              <a:gd name="connsiteY43" fmla="*/ 986228 h 1357700"/>
              <a:gd name="connsiteX44" fmla="*/ 7298314 w 10678681"/>
              <a:gd name="connsiteY44" fmla="*/ 989899 h 1357700"/>
              <a:gd name="connsiteX45" fmla="*/ 7277477 w 10678681"/>
              <a:gd name="connsiteY45" fmla="*/ 990571 h 1357700"/>
              <a:gd name="connsiteX46" fmla="*/ 7269396 w 10678681"/>
              <a:gd name="connsiteY46" fmla="*/ 989282 h 1357700"/>
              <a:gd name="connsiteX47" fmla="*/ 7258094 w 10678681"/>
              <a:gd name="connsiteY47" fmla="*/ 990679 h 1357700"/>
              <a:gd name="connsiteX48" fmla="*/ 7257893 w 10678681"/>
              <a:gd name="connsiteY48" fmla="*/ 991204 h 1357700"/>
              <a:gd name="connsiteX49" fmla="*/ 7247153 w 10678681"/>
              <a:gd name="connsiteY49" fmla="*/ 991550 h 1357700"/>
              <a:gd name="connsiteX50" fmla="*/ 7193612 w 10678681"/>
              <a:gd name="connsiteY50" fmla="*/ 987042 h 1357700"/>
              <a:gd name="connsiteX51" fmla="*/ 7132632 w 10678681"/>
              <a:gd name="connsiteY51" fmla="*/ 1042036 h 1357700"/>
              <a:gd name="connsiteX52" fmla="*/ 7105610 w 10678681"/>
              <a:gd name="connsiteY52" fmla="*/ 1053537 h 1357700"/>
              <a:gd name="connsiteX53" fmla="*/ 7091599 w 10678681"/>
              <a:gd name="connsiteY53" fmla="*/ 1062302 h 1357700"/>
              <a:gd name="connsiteX54" fmla="*/ 7090998 w 10678681"/>
              <a:gd name="connsiteY54" fmla="*/ 1064540 h 1357700"/>
              <a:gd name="connsiteX55" fmla="*/ 7039634 w 10678681"/>
              <a:gd name="connsiteY55" fmla="*/ 1059971 h 1357700"/>
              <a:gd name="connsiteX56" fmla="*/ 7033445 w 10678681"/>
              <a:gd name="connsiteY56" fmla="*/ 1063314 h 1357700"/>
              <a:gd name="connsiteX57" fmla="*/ 6999157 w 10678681"/>
              <a:gd name="connsiteY57" fmla="*/ 1055282 h 1357700"/>
              <a:gd name="connsiteX58" fmla="*/ 6981874 w 10678681"/>
              <a:gd name="connsiteY58" fmla="*/ 1053827 h 1357700"/>
              <a:gd name="connsiteX59" fmla="*/ 6976102 w 10678681"/>
              <a:gd name="connsiteY59" fmla="*/ 1047854 h 1357700"/>
              <a:gd name="connsiteX60" fmla="*/ 6951040 w 10678681"/>
              <a:gd name="connsiteY60" fmla="*/ 1048531 h 1357700"/>
              <a:gd name="connsiteX61" fmla="*/ 6948497 w 10678681"/>
              <a:gd name="connsiteY61" fmla="*/ 1050706 h 1357700"/>
              <a:gd name="connsiteX62" fmla="*/ 6926582 w 10678681"/>
              <a:gd name="connsiteY62" fmla="*/ 1043462 h 1357700"/>
              <a:gd name="connsiteX63" fmla="*/ 6833743 w 10678681"/>
              <a:gd name="connsiteY63" fmla="*/ 1027960 h 1357700"/>
              <a:gd name="connsiteX64" fmla="*/ 6687090 w 10678681"/>
              <a:gd name="connsiteY64" fmla="*/ 1063250 h 1357700"/>
              <a:gd name="connsiteX65" fmla="*/ 6437450 w 10678681"/>
              <a:gd name="connsiteY65" fmla="*/ 1101075 h 1357700"/>
              <a:gd name="connsiteX66" fmla="*/ 6327795 w 10678681"/>
              <a:gd name="connsiteY66" fmla="*/ 1088142 h 1357700"/>
              <a:gd name="connsiteX67" fmla="*/ 6136549 w 10678681"/>
              <a:gd name="connsiteY67" fmla="*/ 1100268 h 1357700"/>
              <a:gd name="connsiteX68" fmla="*/ 6004655 w 10678681"/>
              <a:gd name="connsiteY68" fmla="*/ 1114946 h 1357700"/>
              <a:gd name="connsiteX69" fmla="*/ 5936643 w 10678681"/>
              <a:gd name="connsiteY69" fmla="*/ 1095428 h 1357700"/>
              <a:gd name="connsiteX70" fmla="*/ 5912484 w 10678681"/>
              <a:gd name="connsiteY70" fmla="*/ 1112624 h 1357700"/>
              <a:gd name="connsiteX71" fmla="*/ 5908387 w 10678681"/>
              <a:gd name="connsiteY71" fmla="*/ 1116018 h 1357700"/>
              <a:gd name="connsiteX72" fmla="*/ 5890495 w 10678681"/>
              <a:gd name="connsiteY72" fmla="*/ 1120268 h 1357700"/>
              <a:gd name="connsiteX73" fmla="*/ 5887318 w 10678681"/>
              <a:gd name="connsiteY73" fmla="*/ 1133134 h 1357700"/>
              <a:gd name="connsiteX74" fmla="*/ 5861726 w 10678681"/>
              <a:gd name="connsiteY74" fmla="*/ 1147891 h 1357700"/>
              <a:gd name="connsiteX75" fmla="*/ 5805823 w 10678681"/>
              <a:gd name="connsiteY75" fmla="*/ 1152457 h 1357700"/>
              <a:gd name="connsiteX76" fmla="*/ 5689841 w 10678681"/>
              <a:gd name="connsiteY76" fmla="*/ 1176232 h 1357700"/>
              <a:gd name="connsiteX77" fmla="*/ 5605119 w 10678681"/>
              <a:gd name="connsiteY77" fmla="*/ 1190202 h 1357700"/>
              <a:gd name="connsiteX78" fmla="*/ 5488513 w 10678681"/>
              <a:gd name="connsiteY78" fmla="*/ 1205367 h 1357700"/>
              <a:gd name="connsiteX79" fmla="*/ 5402905 w 10678681"/>
              <a:gd name="connsiteY79" fmla="*/ 1241191 h 1357700"/>
              <a:gd name="connsiteX80" fmla="*/ 5285593 w 10678681"/>
              <a:gd name="connsiteY80" fmla="*/ 1273569 h 1357700"/>
              <a:gd name="connsiteX81" fmla="*/ 5192893 w 10678681"/>
              <a:gd name="connsiteY81" fmla="*/ 1247188 h 1357700"/>
              <a:gd name="connsiteX82" fmla="*/ 5186475 w 10678681"/>
              <a:gd name="connsiteY82" fmla="*/ 1257028 h 1357700"/>
              <a:gd name="connsiteX83" fmla="*/ 5126038 w 10678681"/>
              <a:gd name="connsiteY83" fmla="*/ 1263189 h 1357700"/>
              <a:gd name="connsiteX84" fmla="*/ 4894688 w 10678681"/>
              <a:gd name="connsiteY84" fmla="*/ 1247184 h 1357700"/>
              <a:gd name="connsiteX85" fmla="*/ 4788036 w 10678681"/>
              <a:gd name="connsiteY85" fmla="*/ 1238182 h 1357700"/>
              <a:gd name="connsiteX86" fmla="*/ 4747555 w 10678681"/>
              <a:gd name="connsiteY86" fmla="*/ 1252768 h 1357700"/>
              <a:gd name="connsiteX87" fmla="*/ 4679644 w 10678681"/>
              <a:gd name="connsiteY87" fmla="*/ 1276603 h 1357700"/>
              <a:gd name="connsiteX88" fmla="*/ 4632222 w 10678681"/>
              <a:gd name="connsiteY88" fmla="*/ 1318360 h 1357700"/>
              <a:gd name="connsiteX89" fmla="*/ 4617358 w 10678681"/>
              <a:gd name="connsiteY89" fmla="*/ 1327690 h 1357700"/>
              <a:gd name="connsiteX90" fmla="*/ 4589102 w 10678681"/>
              <a:gd name="connsiteY90" fmla="*/ 1321223 h 1357700"/>
              <a:gd name="connsiteX91" fmla="*/ 4578184 w 10678681"/>
              <a:gd name="connsiteY91" fmla="*/ 1326745 h 1357700"/>
              <a:gd name="connsiteX92" fmla="*/ 4574270 w 10678681"/>
              <a:gd name="connsiteY92" fmla="*/ 1325878 h 1357700"/>
              <a:gd name="connsiteX93" fmla="*/ 4564919 w 10678681"/>
              <a:gd name="connsiteY93" fmla="*/ 1325507 h 1357700"/>
              <a:gd name="connsiteX94" fmla="*/ 4566586 w 10678681"/>
              <a:gd name="connsiteY94" fmla="*/ 1316963 h 1357700"/>
              <a:gd name="connsiteX95" fmla="*/ 4556303 w 10678681"/>
              <a:gd name="connsiteY95" fmla="*/ 1300262 h 1357700"/>
              <a:gd name="connsiteX96" fmla="*/ 4502358 w 10678681"/>
              <a:gd name="connsiteY96" fmla="*/ 1302558 h 1357700"/>
              <a:gd name="connsiteX97" fmla="*/ 4498919 w 10678681"/>
              <a:gd name="connsiteY97" fmla="*/ 1312115 h 1357700"/>
              <a:gd name="connsiteX98" fmla="*/ 4492075 w 10678681"/>
              <a:gd name="connsiteY98" fmla="*/ 1313357 h 1357700"/>
              <a:gd name="connsiteX99" fmla="*/ 4487466 w 10678681"/>
              <a:gd name="connsiteY99" fmla="*/ 1304102 h 1357700"/>
              <a:gd name="connsiteX100" fmla="*/ 4398292 w 10678681"/>
              <a:gd name="connsiteY100" fmla="*/ 1278410 h 1357700"/>
              <a:gd name="connsiteX101" fmla="*/ 4306088 w 10678681"/>
              <a:gd name="connsiteY101" fmla="*/ 1282512 h 1357700"/>
              <a:gd name="connsiteX102" fmla="*/ 4188995 w 10678681"/>
              <a:gd name="connsiteY102" fmla="*/ 1296718 h 1357700"/>
              <a:gd name="connsiteX103" fmla="*/ 4136582 w 10678681"/>
              <a:gd name="connsiteY103" fmla="*/ 1287687 h 1357700"/>
              <a:gd name="connsiteX104" fmla="*/ 4064614 w 10678681"/>
              <a:gd name="connsiteY104" fmla="*/ 1296118 h 1357700"/>
              <a:gd name="connsiteX105" fmla="*/ 3906561 w 10678681"/>
              <a:gd name="connsiteY105" fmla="*/ 1352435 h 1357700"/>
              <a:gd name="connsiteX106" fmla="*/ 3787890 w 10678681"/>
              <a:gd name="connsiteY106" fmla="*/ 1352442 h 1357700"/>
              <a:gd name="connsiteX107" fmla="*/ 3745993 w 10678681"/>
              <a:gd name="connsiteY107" fmla="*/ 1342630 h 1357700"/>
              <a:gd name="connsiteX108" fmla="*/ 3675785 w 10678681"/>
              <a:gd name="connsiteY108" fmla="*/ 1326802 h 1357700"/>
              <a:gd name="connsiteX109" fmla="*/ 3623856 w 10678681"/>
              <a:gd name="connsiteY109" fmla="*/ 1290804 h 1357700"/>
              <a:gd name="connsiteX110" fmla="*/ 3564933 w 10678681"/>
              <a:gd name="connsiteY110" fmla="*/ 1287147 h 1357700"/>
              <a:gd name="connsiteX111" fmla="*/ 3550537 w 10678681"/>
              <a:gd name="connsiteY111" fmla="*/ 1317552 h 1357700"/>
              <a:gd name="connsiteX112" fmla="*/ 3487736 w 10678681"/>
              <a:gd name="connsiteY112" fmla="*/ 1303493 h 1357700"/>
              <a:gd name="connsiteX113" fmla="*/ 3392548 w 10678681"/>
              <a:gd name="connsiteY113" fmla="*/ 1278741 h 1357700"/>
              <a:gd name="connsiteX114" fmla="*/ 3337466 w 10678681"/>
              <a:gd name="connsiteY114" fmla="*/ 1272537 h 1357700"/>
              <a:gd name="connsiteX115" fmla="*/ 3187206 w 10678681"/>
              <a:gd name="connsiteY115" fmla="*/ 1246821 h 1357700"/>
              <a:gd name="connsiteX116" fmla="*/ 3036856 w 10678681"/>
              <a:gd name="connsiteY116" fmla="*/ 1214383 h 1357700"/>
              <a:gd name="connsiteX117" fmla="*/ 2948654 w 10678681"/>
              <a:gd name="connsiteY117" fmla="*/ 1157455 h 1357700"/>
              <a:gd name="connsiteX118" fmla="*/ 2824973 w 10678681"/>
              <a:gd name="connsiteY118" fmla="*/ 1134864 h 1357700"/>
              <a:gd name="connsiteX119" fmla="*/ 2804398 w 10678681"/>
              <a:gd name="connsiteY119" fmla="*/ 1125556 h 1357700"/>
              <a:gd name="connsiteX120" fmla="*/ 2775396 w 10678681"/>
              <a:gd name="connsiteY120" fmla="*/ 1130148 h 1357700"/>
              <a:gd name="connsiteX121" fmla="*/ 2659096 w 10678681"/>
              <a:gd name="connsiteY121" fmla="*/ 1150294 h 1357700"/>
              <a:gd name="connsiteX122" fmla="*/ 2567088 w 10678681"/>
              <a:gd name="connsiteY122" fmla="*/ 1181781 h 1357700"/>
              <a:gd name="connsiteX123" fmla="*/ 2454501 w 10678681"/>
              <a:gd name="connsiteY123" fmla="*/ 1155455 h 1357700"/>
              <a:gd name="connsiteX124" fmla="*/ 2385161 w 10678681"/>
              <a:gd name="connsiteY124" fmla="*/ 1161312 h 1357700"/>
              <a:gd name="connsiteX125" fmla="*/ 2270528 w 10678681"/>
              <a:gd name="connsiteY125" fmla="*/ 1204338 h 1357700"/>
              <a:gd name="connsiteX126" fmla="*/ 2121820 w 10678681"/>
              <a:gd name="connsiteY126" fmla="*/ 1187078 h 1357700"/>
              <a:gd name="connsiteX127" fmla="*/ 2092716 w 10678681"/>
              <a:gd name="connsiteY127" fmla="*/ 1139224 h 1357700"/>
              <a:gd name="connsiteX128" fmla="*/ 2052449 w 10678681"/>
              <a:gd name="connsiteY128" fmla="*/ 1109687 h 1357700"/>
              <a:gd name="connsiteX129" fmla="*/ 2032607 w 10678681"/>
              <a:gd name="connsiteY129" fmla="*/ 1175477 h 1357700"/>
              <a:gd name="connsiteX130" fmla="*/ 1901837 w 10678681"/>
              <a:gd name="connsiteY130" fmla="*/ 1221762 h 1357700"/>
              <a:gd name="connsiteX131" fmla="*/ 1836762 w 10678681"/>
              <a:gd name="connsiteY131" fmla="*/ 1237387 h 1357700"/>
              <a:gd name="connsiteX132" fmla="*/ 1735877 w 10678681"/>
              <a:gd name="connsiteY132" fmla="*/ 1246527 h 1357700"/>
              <a:gd name="connsiteX133" fmla="*/ 1705069 w 10678681"/>
              <a:gd name="connsiteY133" fmla="*/ 1251989 h 1357700"/>
              <a:gd name="connsiteX134" fmla="*/ 1397689 w 10678681"/>
              <a:gd name="connsiteY134" fmla="*/ 1336144 h 1357700"/>
              <a:gd name="connsiteX135" fmla="*/ 1220734 w 10678681"/>
              <a:gd name="connsiteY135" fmla="*/ 1257811 h 1357700"/>
              <a:gd name="connsiteX136" fmla="*/ 1021737 w 10678681"/>
              <a:gd name="connsiteY136" fmla="*/ 1238739 h 1357700"/>
              <a:gd name="connsiteX137" fmla="*/ 959820 w 10678681"/>
              <a:gd name="connsiteY137" fmla="*/ 1275863 h 1357700"/>
              <a:gd name="connsiteX138" fmla="*/ 929137 w 10678681"/>
              <a:gd name="connsiteY138" fmla="*/ 1273957 h 1357700"/>
              <a:gd name="connsiteX139" fmla="*/ 878849 w 10678681"/>
              <a:gd name="connsiteY139" fmla="*/ 1266740 h 1357700"/>
              <a:gd name="connsiteX140" fmla="*/ 800667 w 10678681"/>
              <a:gd name="connsiteY140" fmla="*/ 1282041 h 1357700"/>
              <a:gd name="connsiteX141" fmla="*/ 644906 w 10678681"/>
              <a:gd name="connsiteY141" fmla="*/ 1273685 h 1357700"/>
              <a:gd name="connsiteX142" fmla="*/ 379869 w 10678681"/>
              <a:gd name="connsiteY142" fmla="*/ 1339165 h 1357700"/>
              <a:gd name="connsiteX143" fmla="*/ 137696 w 10678681"/>
              <a:gd name="connsiteY143" fmla="*/ 1319217 h 1357700"/>
              <a:gd name="connsiteX144" fmla="*/ 54250 w 10678681"/>
              <a:gd name="connsiteY144" fmla="*/ 1315838 h 1357700"/>
              <a:gd name="connsiteX145" fmla="*/ 28042 w 10678681"/>
              <a:gd name="connsiteY145" fmla="*/ 1297822 h 1357700"/>
              <a:gd name="connsiteX146" fmla="*/ 0 w 10678681"/>
              <a:gd name="connsiteY146" fmla="*/ 1294612 h 1357700"/>
              <a:gd name="connsiteX147" fmla="*/ 0 w 10678681"/>
              <a:gd name="connsiteY147" fmla="*/ 0 h 1357700"/>
              <a:gd name="connsiteX0" fmla="*/ 0 w 10678681"/>
              <a:gd name="connsiteY0" fmla="*/ 0 h 1357700"/>
              <a:gd name="connsiteX1" fmla="*/ 10678681 w 10678681"/>
              <a:gd name="connsiteY1" fmla="*/ 0 h 1357700"/>
              <a:gd name="connsiteX2" fmla="*/ 10666019 w 10678681"/>
              <a:gd name="connsiteY2" fmla="*/ 7876 h 1357700"/>
              <a:gd name="connsiteX3" fmla="*/ 10632825 w 10678681"/>
              <a:gd name="connsiteY3" fmla="*/ 32153 h 1357700"/>
              <a:gd name="connsiteX4" fmla="*/ 10510605 w 10678681"/>
              <a:gd name="connsiteY4" fmla="*/ 30449 h 1357700"/>
              <a:gd name="connsiteX5" fmla="*/ 10456989 w 10678681"/>
              <a:gd name="connsiteY5" fmla="*/ 979 h 1357700"/>
              <a:gd name="connsiteX6" fmla="*/ 10438642 w 10678681"/>
              <a:gd name="connsiteY6" fmla="*/ 1524 h 1357700"/>
              <a:gd name="connsiteX7" fmla="*/ 10407146 w 10678681"/>
              <a:gd name="connsiteY7" fmla="*/ 43659 h 1357700"/>
              <a:gd name="connsiteX8" fmla="*/ 10357996 w 10678681"/>
              <a:gd name="connsiteY8" fmla="*/ 50836 h 1357700"/>
              <a:gd name="connsiteX9" fmla="*/ 10306667 w 10678681"/>
              <a:gd name="connsiteY9" fmla="*/ 109739 h 1357700"/>
              <a:gd name="connsiteX10" fmla="*/ 10115334 w 10678681"/>
              <a:gd name="connsiteY10" fmla="*/ 155658 h 1357700"/>
              <a:gd name="connsiteX11" fmla="*/ 10068157 w 10678681"/>
              <a:gd name="connsiteY11" fmla="*/ 215673 h 1357700"/>
              <a:gd name="connsiteX12" fmla="*/ 10045431 w 10678681"/>
              <a:gd name="connsiteY12" fmla="*/ 229568 h 1357700"/>
              <a:gd name="connsiteX13" fmla="*/ 10013265 w 10678681"/>
              <a:gd name="connsiteY13" fmla="*/ 284757 h 1357700"/>
              <a:gd name="connsiteX14" fmla="*/ 9862496 w 10678681"/>
              <a:gd name="connsiteY14" fmla="*/ 223033 h 1357700"/>
              <a:gd name="connsiteX15" fmla="*/ 9679638 w 10678681"/>
              <a:gd name="connsiteY15" fmla="*/ 277462 h 1357700"/>
              <a:gd name="connsiteX16" fmla="*/ 9498347 w 10678681"/>
              <a:gd name="connsiteY16" fmla="*/ 244723 h 1357700"/>
              <a:gd name="connsiteX17" fmla="*/ 9399702 w 10678681"/>
              <a:gd name="connsiteY17" fmla="*/ 276316 h 1357700"/>
              <a:gd name="connsiteX18" fmla="*/ 9378439 w 10678681"/>
              <a:gd name="connsiteY18" fmla="*/ 326244 h 1357700"/>
              <a:gd name="connsiteX19" fmla="*/ 9121744 w 10678681"/>
              <a:gd name="connsiteY19" fmla="*/ 365177 h 1357700"/>
              <a:gd name="connsiteX20" fmla="*/ 9061654 w 10678681"/>
              <a:gd name="connsiteY20" fmla="*/ 393730 h 1357700"/>
              <a:gd name="connsiteX21" fmla="*/ 8997577 w 10678681"/>
              <a:gd name="connsiteY21" fmla="*/ 380865 h 1357700"/>
              <a:gd name="connsiteX22" fmla="*/ 8907968 w 10678681"/>
              <a:gd name="connsiteY22" fmla="*/ 447345 h 1357700"/>
              <a:gd name="connsiteX23" fmla="*/ 8764163 w 10678681"/>
              <a:gd name="connsiteY23" fmla="*/ 471000 h 1357700"/>
              <a:gd name="connsiteX24" fmla="*/ 8680155 w 10678681"/>
              <a:gd name="connsiteY24" fmla="*/ 492404 h 1357700"/>
              <a:gd name="connsiteX25" fmla="*/ 8651436 w 10678681"/>
              <a:gd name="connsiteY25" fmla="*/ 511923 h 1357700"/>
              <a:gd name="connsiteX26" fmla="*/ 8609185 w 10678681"/>
              <a:gd name="connsiteY26" fmla="*/ 531525 h 1357700"/>
              <a:gd name="connsiteX27" fmla="*/ 8537091 w 10678681"/>
              <a:gd name="connsiteY27" fmla="*/ 574933 h 1357700"/>
              <a:gd name="connsiteX28" fmla="*/ 8435931 w 10678681"/>
              <a:gd name="connsiteY28" fmla="*/ 617926 h 1357700"/>
              <a:gd name="connsiteX29" fmla="*/ 8348623 w 10678681"/>
              <a:gd name="connsiteY29" fmla="*/ 600607 h 1357700"/>
              <a:gd name="connsiteX30" fmla="*/ 8344233 w 10678681"/>
              <a:gd name="connsiteY30" fmla="*/ 610922 h 1357700"/>
              <a:gd name="connsiteX31" fmla="*/ 8290622 w 10678681"/>
              <a:gd name="connsiteY31" fmla="*/ 622687 h 1357700"/>
              <a:gd name="connsiteX32" fmla="*/ 8086698 w 10678681"/>
              <a:gd name="connsiteY32" fmla="*/ 605185 h 1357700"/>
              <a:gd name="connsiteX33" fmla="*/ 7982378 w 10678681"/>
              <a:gd name="connsiteY33" fmla="*/ 629799 h 1357700"/>
              <a:gd name="connsiteX34" fmla="*/ 7947952 w 10678681"/>
              <a:gd name="connsiteY34" fmla="*/ 648003 h 1357700"/>
              <a:gd name="connsiteX35" fmla="*/ 7890112 w 10678681"/>
              <a:gd name="connsiteY35" fmla="*/ 677915 h 1357700"/>
              <a:gd name="connsiteX36" fmla="*/ 7853284 w 10678681"/>
              <a:gd name="connsiteY36" fmla="*/ 723588 h 1357700"/>
              <a:gd name="connsiteX37" fmla="*/ 7802383 w 10678681"/>
              <a:gd name="connsiteY37" fmla="*/ 739359 h 1357700"/>
              <a:gd name="connsiteX38" fmla="*/ 7730518 w 10678681"/>
              <a:gd name="connsiteY38" fmla="*/ 739526 h 1357700"/>
              <a:gd name="connsiteX39" fmla="*/ 7652907 w 10678681"/>
              <a:gd name="connsiteY39" fmla="*/ 783273 h 1357700"/>
              <a:gd name="connsiteX40" fmla="*/ 7606008 w 10678681"/>
              <a:gd name="connsiteY40" fmla="*/ 800717 h 1357700"/>
              <a:gd name="connsiteX41" fmla="*/ 7480223 w 10678681"/>
              <a:gd name="connsiteY41" fmla="*/ 856821 h 1357700"/>
              <a:gd name="connsiteX42" fmla="*/ 7356005 w 10678681"/>
              <a:gd name="connsiteY42" fmla="*/ 919462 h 1357700"/>
              <a:gd name="connsiteX43" fmla="*/ 7305396 w 10678681"/>
              <a:gd name="connsiteY43" fmla="*/ 986228 h 1357700"/>
              <a:gd name="connsiteX44" fmla="*/ 7277477 w 10678681"/>
              <a:gd name="connsiteY44" fmla="*/ 990571 h 1357700"/>
              <a:gd name="connsiteX45" fmla="*/ 7269396 w 10678681"/>
              <a:gd name="connsiteY45" fmla="*/ 989282 h 1357700"/>
              <a:gd name="connsiteX46" fmla="*/ 7258094 w 10678681"/>
              <a:gd name="connsiteY46" fmla="*/ 990679 h 1357700"/>
              <a:gd name="connsiteX47" fmla="*/ 7257893 w 10678681"/>
              <a:gd name="connsiteY47" fmla="*/ 991204 h 1357700"/>
              <a:gd name="connsiteX48" fmla="*/ 7247153 w 10678681"/>
              <a:gd name="connsiteY48" fmla="*/ 991550 h 1357700"/>
              <a:gd name="connsiteX49" fmla="*/ 7193612 w 10678681"/>
              <a:gd name="connsiteY49" fmla="*/ 987042 h 1357700"/>
              <a:gd name="connsiteX50" fmla="*/ 7132632 w 10678681"/>
              <a:gd name="connsiteY50" fmla="*/ 1042036 h 1357700"/>
              <a:gd name="connsiteX51" fmla="*/ 7105610 w 10678681"/>
              <a:gd name="connsiteY51" fmla="*/ 1053537 h 1357700"/>
              <a:gd name="connsiteX52" fmla="*/ 7091599 w 10678681"/>
              <a:gd name="connsiteY52" fmla="*/ 1062302 h 1357700"/>
              <a:gd name="connsiteX53" fmla="*/ 7090998 w 10678681"/>
              <a:gd name="connsiteY53" fmla="*/ 1064540 h 1357700"/>
              <a:gd name="connsiteX54" fmla="*/ 7039634 w 10678681"/>
              <a:gd name="connsiteY54" fmla="*/ 1059971 h 1357700"/>
              <a:gd name="connsiteX55" fmla="*/ 7033445 w 10678681"/>
              <a:gd name="connsiteY55" fmla="*/ 1063314 h 1357700"/>
              <a:gd name="connsiteX56" fmla="*/ 6999157 w 10678681"/>
              <a:gd name="connsiteY56" fmla="*/ 1055282 h 1357700"/>
              <a:gd name="connsiteX57" fmla="*/ 6981874 w 10678681"/>
              <a:gd name="connsiteY57" fmla="*/ 1053827 h 1357700"/>
              <a:gd name="connsiteX58" fmla="*/ 6976102 w 10678681"/>
              <a:gd name="connsiteY58" fmla="*/ 1047854 h 1357700"/>
              <a:gd name="connsiteX59" fmla="*/ 6951040 w 10678681"/>
              <a:gd name="connsiteY59" fmla="*/ 1048531 h 1357700"/>
              <a:gd name="connsiteX60" fmla="*/ 6948497 w 10678681"/>
              <a:gd name="connsiteY60" fmla="*/ 1050706 h 1357700"/>
              <a:gd name="connsiteX61" fmla="*/ 6926582 w 10678681"/>
              <a:gd name="connsiteY61" fmla="*/ 1043462 h 1357700"/>
              <a:gd name="connsiteX62" fmla="*/ 6833743 w 10678681"/>
              <a:gd name="connsiteY62" fmla="*/ 1027960 h 1357700"/>
              <a:gd name="connsiteX63" fmla="*/ 6687090 w 10678681"/>
              <a:gd name="connsiteY63" fmla="*/ 1063250 h 1357700"/>
              <a:gd name="connsiteX64" fmla="*/ 6437450 w 10678681"/>
              <a:gd name="connsiteY64" fmla="*/ 1101075 h 1357700"/>
              <a:gd name="connsiteX65" fmla="*/ 6327795 w 10678681"/>
              <a:gd name="connsiteY65" fmla="*/ 1088142 h 1357700"/>
              <a:gd name="connsiteX66" fmla="*/ 6136549 w 10678681"/>
              <a:gd name="connsiteY66" fmla="*/ 1100268 h 1357700"/>
              <a:gd name="connsiteX67" fmla="*/ 6004655 w 10678681"/>
              <a:gd name="connsiteY67" fmla="*/ 1114946 h 1357700"/>
              <a:gd name="connsiteX68" fmla="*/ 5936643 w 10678681"/>
              <a:gd name="connsiteY68" fmla="*/ 1095428 h 1357700"/>
              <a:gd name="connsiteX69" fmla="*/ 5912484 w 10678681"/>
              <a:gd name="connsiteY69" fmla="*/ 1112624 h 1357700"/>
              <a:gd name="connsiteX70" fmla="*/ 5908387 w 10678681"/>
              <a:gd name="connsiteY70" fmla="*/ 1116018 h 1357700"/>
              <a:gd name="connsiteX71" fmla="*/ 5890495 w 10678681"/>
              <a:gd name="connsiteY71" fmla="*/ 1120268 h 1357700"/>
              <a:gd name="connsiteX72" fmla="*/ 5887318 w 10678681"/>
              <a:gd name="connsiteY72" fmla="*/ 1133134 h 1357700"/>
              <a:gd name="connsiteX73" fmla="*/ 5861726 w 10678681"/>
              <a:gd name="connsiteY73" fmla="*/ 1147891 h 1357700"/>
              <a:gd name="connsiteX74" fmla="*/ 5805823 w 10678681"/>
              <a:gd name="connsiteY74" fmla="*/ 1152457 h 1357700"/>
              <a:gd name="connsiteX75" fmla="*/ 5689841 w 10678681"/>
              <a:gd name="connsiteY75" fmla="*/ 1176232 h 1357700"/>
              <a:gd name="connsiteX76" fmla="*/ 5605119 w 10678681"/>
              <a:gd name="connsiteY76" fmla="*/ 1190202 h 1357700"/>
              <a:gd name="connsiteX77" fmla="*/ 5488513 w 10678681"/>
              <a:gd name="connsiteY77" fmla="*/ 1205367 h 1357700"/>
              <a:gd name="connsiteX78" fmla="*/ 5402905 w 10678681"/>
              <a:gd name="connsiteY78" fmla="*/ 1241191 h 1357700"/>
              <a:gd name="connsiteX79" fmla="*/ 5285593 w 10678681"/>
              <a:gd name="connsiteY79" fmla="*/ 1273569 h 1357700"/>
              <a:gd name="connsiteX80" fmla="*/ 5192893 w 10678681"/>
              <a:gd name="connsiteY80" fmla="*/ 1247188 h 1357700"/>
              <a:gd name="connsiteX81" fmla="*/ 5186475 w 10678681"/>
              <a:gd name="connsiteY81" fmla="*/ 1257028 h 1357700"/>
              <a:gd name="connsiteX82" fmla="*/ 5126038 w 10678681"/>
              <a:gd name="connsiteY82" fmla="*/ 1263189 h 1357700"/>
              <a:gd name="connsiteX83" fmla="*/ 4894688 w 10678681"/>
              <a:gd name="connsiteY83" fmla="*/ 1247184 h 1357700"/>
              <a:gd name="connsiteX84" fmla="*/ 4788036 w 10678681"/>
              <a:gd name="connsiteY84" fmla="*/ 1238182 h 1357700"/>
              <a:gd name="connsiteX85" fmla="*/ 4747555 w 10678681"/>
              <a:gd name="connsiteY85" fmla="*/ 1252768 h 1357700"/>
              <a:gd name="connsiteX86" fmla="*/ 4679644 w 10678681"/>
              <a:gd name="connsiteY86" fmla="*/ 1276603 h 1357700"/>
              <a:gd name="connsiteX87" fmla="*/ 4632222 w 10678681"/>
              <a:gd name="connsiteY87" fmla="*/ 1318360 h 1357700"/>
              <a:gd name="connsiteX88" fmla="*/ 4617358 w 10678681"/>
              <a:gd name="connsiteY88" fmla="*/ 1327690 h 1357700"/>
              <a:gd name="connsiteX89" fmla="*/ 4589102 w 10678681"/>
              <a:gd name="connsiteY89" fmla="*/ 1321223 h 1357700"/>
              <a:gd name="connsiteX90" fmla="*/ 4578184 w 10678681"/>
              <a:gd name="connsiteY90" fmla="*/ 1326745 h 1357700"/>
              <a:gd name="connsiteX91" fmla="*/ 4574270 w 10678681"/>
              <a:gd name="connsiteY91" fmla="*/ 1325878 h 1357700"/>
              <a:gd name="connsiteX92" fmla="*/ 4564919 w 10678681"/>
              <a:gd name="connsiteY92" fmla="*/ 1325507 h 1357700"/>
              <a:gd name="connsiteX93" fmla="*/ 4566586 w 10678681"/>
              <a:gd name="connsiteY93" fmla="*/ 1316963 h 1357700"/>
              <a:gd name="connsiteX94" fmla="*/ 4556303 w 10678681"/>
              <a:gd name="connsiteY94" fmla="*/ 1300262 h 1357700"/>
              <a:gd name="connsiteX95" fmla="*/ 4502358 w 10678681"/>
              <a:gd name="connsiteY95" fmla="*/ 1302558 h 1357700"/>
              <a:gd name="connsiteX96" fmla="*/ 4498919 w 10678681"/>
              <a:gd name="connsiteY96" fmla="*/ 1312115 h 1357700"/>
              <a:gd name="connsiteX97" fmla="*/ 4492075 w 10678681"/>
              <a:gd name="connsiteY97" fmla="*/ 1313357 h 1357700"/>
              <a:gd name="connsiteX98" fmla="*/ 4487466 w 10678681"/>
              <a:gd name="connsiteY98" fmla="*/ 1304102 h 1357700"/>
              <a:gd name="connsiteX99" fmla="*/ 4398292 w 10678681"/>
              <a:gd name="connsiteY99" fmla="*/ 1278410 h 1357700"/>
              <a:gd name="connsiteX100" fmla="*/ 4306088 w 10678681"/>
              <a:gd name="connsiteY100" fmla="*/ 1282512 h 1357700"/>
              <a:gd name="connsiteX101" fmla="*/ 4188995 w 10678681"/>
              <a:gd name="connsiteY101" fmla="*/ 1296718 h 1357700"/>
              <a:gd name="connsiteX102" fmla="*/ 4136582 w 10678681"/>
              <a:gd name="connsiteY102" fmla="*/ 1287687 h 1357700"/>
              <a:gd name="connsiteX103" fmla="*/ 4064614 w 10678681"/>
              <a:gd name="connsiteY103" fmla="*/ 1296118 h 1357700"/>
              <a:gd name="connsiteX104" fmla="*/ 3906561 w 10678681"/>
              <a:gd name="connsiteY104" fmla="*/ 1352435 h 1357700"/>
              <a:gd name="connsiteX105" fmla="*/ 3787890 w 10678681"/>
              <a:gd name="connsiteY105" fmla="*/ 1352442 h 1357700"/>
              <a:gd name="connsiteX106" fmla="*/ 3745993 w 10678681"/>
              <a:gd name="connsiteY106" fmla="*/ 1342630 h 1357700"/>
              <a:gd name="connsiteX107" fmla="*/ 3675785 w 10678681"/>
              <a:gd name="connsiteY107" fmla="*/ 1326802 h 1357700"/>
              <a:gd name="connsiteX108" fmla="*/ 3623856 w 10678681"/>
              <a:gd name="connsiteY108" fmla="*/ 1290804 h 1357700"/>
              <a:gd name="connsiteX109" fmla="*/ 3564933 w 10678681"/>
              <a:gd name="connsiteY109" fmla="*/ 1287147 h 1357700"/>
              <a:gd name="connsiteX110" fmla="*/ 3550537 w 10678681"/>
              <a:gd name="connsiteY110" fmla="*/ 1317552 h 1357700"/>
              <a:gd name="connsiteX111" fmla="*/ 3487736 w 10678681"/>
              <a:gd name="connsiteY111" fmla="*/ 1303493 h 1357700"/>
              <a:gd name="connsiteX112" fmla="*/ 3392548 w 10678681"/>
              <a:gd name="connsiteY112" fmla="*/ 1278741 h 1357700"/>
              <a:gd name="connsiteX113" fmla="*/ 3337466 w 10678681"/>
              <a:gd name="connsiteY113" fmla="*/ 1272537 h 1357700"/>
              <a:gd name="connsiteX114" fmla="*/ 3187206 w 10678681"/>
              <a:gd name="connsiteY114" fmla="*/ 1246821 h 1357700"/>
              <a:gd name="connsiteX115" fmla="*/ 3036856 w 10678681"/>
              <a:gd name="connsiteY115" fmla="*/ 1214383 h 1357700"/>
              <a:gd name="connsiteX116" fmla="*/ 2948654 w 10678681"/>
              <a:gd name="connsiteY116" fmla="*/ 1157455 h 1357700"/>
              <a:gd name="connsiteX117" fmla="*/ 2824973 w 10678681"/>
              <a:gd name="connsiteY117" fmla="*/ 1134864 h 1357700"/>
              <a:gd name="connsiteX118" fmla="*/ 2804398 w 10678681"/>
              <a:gd name="connsiteY118" fmla="*/ 1125556 h 1357700"/>
              <a:gd name="connsiteX119" fmla="*/ 2775396 w 10678681"/>
              <a:gd name="connsiteY119" fmla="*/ 1130148 h 1357700"/>
              <a:gd name="connsiteX120" fmla="*/ 2659096 w 10678681"/>
              <a:gd name="connsiteY120" fmla="*/ 1150294 h 1357700"/>
              <a:gd name="connsiteX121" fmla="*/ 2567088 w 10678681"/>
              <a:gd name="connsiteY121" fmla="*/ 1181781 h 1357700"/>
              <a:gd name="connsiteX122" fmla="*/ 2454501 w 10678681"/>
              <a:gd name="connsiteY122" fmla="*/ 1155455 h 1357700"/>
              <a:gd name="connsiteX123" fmla="*/ 2385161 w 10678681"/>
              <a:gd name="connsiteY123" fmla="*/ 1161312 h 1357700"/>
              <a:gd name="connsiteX124" fmla="*/ 2270528 w 10678681"/>
              <a:gd name="connsiteY124" fmla="*/ 1204338 h 1357700"/>
              <a:gd name="connsiteX125" fmla="*/ 2121820 w 10678681"/>
              <a:gd name="connsiteY125" fmla="*/ 1187078 h 1357700"/>
              <a:gd name="connsiteX126" fmla="*/ 2092716 w 10678681"/>
              <a:gd name="connsiteY126" fmla="*/ 1139224 h 1357700"/>
              <a:gd name="connsiteX127" fmla="*/ 2052449 w 10678681"/>
              <a:gd name="connsiteY127" fmla="*/ 1109687 h 1357700"/>
              <a:gd name="connsiteX128" fmla="*/ 2032607 w 10678681"/>
              <a:gd name="connsiteY128" fmla="*/ 1175477 h 1357700"/>
              <a:gd name="connsiteX129" fmla="*/ 1901837 w 10678681"/>
              <a:gd name="connsiteY129" fmla="*/ 1221762 h 1357700"/>
              <a:gd name="connsiteX130" fmla="*/ 1836762 w 10678681"/>
              <a:gd name="connsiteY130" fmla="*/ 1237387 h 1357700"/>
              <a:gd name="connsiteX131" fmla="*/ 1735877 w 10678681"/>
              <a:gd name="connsiteY131" fmla="*/ 1246527 h 1357700"/>
              <a:gd name="connsiteX132" fmla="*/ 1705069 w 10678681"/>
              <a:gd name="connsiteY132" fmla="*/ 1251989 h 1357700"/>
              <a:gd name="connsiteX133" fmla="*/ 1397689 w 10678681"/>
              <a:gd name="connsiteY133" fmla="*/ 1336144 h 1357700"/>
              <a:gd name="connsiteX134" fmla="*/ 1220734 w 10678681"/>
              <a:gd name="connsiteY134" fmla="*/ 1257811 h 1357700"/>
              <a:gd name="connsiteX135" fmla="*/ 1021737 w 10678681"/>
              <a:gd name="connsiteY135" fmla="*/ 1238739 h 1357700"/>
              <a:gd name="connsiteX136" fmla="*/ 959820 w 10678681"/>
              <a:gd name="connsiteY136" fmla="*/ 1275863 h 1357700"/>
              <a:gd name="connsiteX137" fmla="*/ 929137 w 10678681"/>
              <a:gd name="connsiteY137" fmla="*/ 1273957 h 1357700"/>
              <a:gd name="connsiteX138" fmla="*/ 878849 w 10678681"/>
              <a:gd name="connsiteY138" fmla="*/ 1266740 h 1357700"/>
              <a:gd name="connsiteX139" fmla="*/ 800667 w 10678681"/>
              <a:gd name="connsiteY139" fmla="*/ 1282041 h 1357700"/>
              <a:gd name="connsiteX140" fmla="*/ 644906 w 10678681"/>
              <a:gd name="connsiteY140" fmla="*/ 1273685 h 1357700"/>
              <a:gd name="connsiteX141" fmla="*/ 379869 w 10678681"/>
              <a:gd name="connsiteY141" fmla="*/ 1339165 h 1357700"/>
              <a:gd name="connsiteX142" fmla="*/ 137696 w 10678681"/>
              <a:gd name="connsiteY142" fmla="*/ 1319217 h 1357700"/>
              <a:gd name="connsiteX143" fmla="*/ 54250 w 10678681"/>
              <a:gd name="connsiteY143" fmla="*/ 1315838 h 1357700"/>
              <a:gd name="connsiteX144" fmla="*/ 28042 w 10678681"/>
              <a:gd name="connsiteY144" fmla="*/ 1297822 h 1357700"/>
              <a:gd name="connsiteX145" fmla="*/ 0 w 10678681"/>
              <a:gd name="connsiteY145" fmla="*/ 1294612 h 1357700"/>
              <a:gd name="connsiteX146" fmla="*/ 0 w 10678681"/>
              <a:gd name="connsiteY146" fmla="*/ 0 h 1357700"/>
              <a:gd name="connsiteX0" fmla="*/ 0 w 10678681"/>
              <a:gd name="connsiteY0" fmla="*/ 0 h 1357700"/>
              <a:gd name="connsiteX1" fmla="*/ 10678681 w 10678681"/>
              <a:gd name="connsiteY1" fmla="*/ 0 h 1357700"/>
              <a:gd name="connsiteX2" fmla="*/ 10666019 w 10678681"/>
              <a:gd name="connsiteY2" fmla="*/ 7876 h 1357700"/>
              <a:gd name="connsiteX3" fmla="*/ 10632825 w 10678681"/>
              <a:gd name="connsiteY3" fmla="*/ 32153 h 1357700"/>
              <a:gd name="connsiteX4" fmla="*/ 10510605 w 10678681"/>
              <a:gd name="connsiteY4" fmla="*/ 30449 h 1357700"/>
              <a:gd name="connsiteX5" fmla="*/ 10456989 w 10678681"/>
              <a:gd name="connsiteY5" fmla="*/ 979 h 1357700"/>
              <a:gd name="connsiteX6" fmla="*/ 10438642 w 10678681"/>
              <a:gd name="connsiteY6" fmla="*/ 1524 h 1357700"/>
              <a:gd name="connsiteX7" fmla="*/ 10407146 w 10678681"/>
              <a:gd name="connsiteY7" fmla="*/ 43659 h 1357700"/>
              <a:gd name="connsiteX8" fmla="*/ 10357996 w 10678681"/>
              <a:gd name="connsiteY8" fmla="*/ 50836 h 1357700"/>
              <a:gd name="connsiteX9" fmla="*/ 10306667 w 10678681"/>
              <a:gd name="connsiteY9" fmla="*/ 109739 h 1357700"/>
              <a:gd name="connsiteX10" fmla="*/ 10115334 w 10678681"/>
              <a:gd name="connsiteY10" fmla="*/ 155658 h 1357700"/>
              <a:gd name="connsiteX11" fmla="*/ 10068157 w 10678681"/>
              <a:gd name="connsiteY11" fmla="*/ 215673 h 1357700"/>
              <a:gd name="connsiteX12" fmla="*/ 10045431 w 10678681"/>
              <a:gd name="connsiteY12" fmla="*/ 229568 h 1357700"/>
              <a:gd name="connsiteX13" fmla="*/ 10013265 w 10678681"/>
              <a:gd name="connsiteY13" fmla="*/ 284757 h 1357700"/>
              <a:gd name="connsiteX14" fmla="*/ 9862496 w 10678681"/>
              <a:gd name="connsiteY14" fmla="*/ 223033 h 1357700"/>
              <a:gd name="connsiteX15" fmla="*/ 9679638 w 10678681"/>
              <a:gd name="connsiteY15" fmla="*/ 277462 h 1357700"/>
              <a:gd name="connsiteX16" fmla="*/ 9498347 w 10678681"/>
              <a:gd name="connsiteY16" fmla="*/ 244723 h 1357700"/>
              <a:gd name="connsiteX17" fmla="*/ 9399702 w 10678681"/>
              <a:gd name="connsiteY17" fmla="*/ 276316 h 1357700"/>
              <a:gd name="connsiteX18" fmla="*/ 9378439 w 10678681"/>
              <a:gd name="connsiteY18" fmla="*/ 326244 h 1357700"/>
              <a:gd name="connsiteX19" fmla="*/ 9121744 w 10678681"/>
              <a:gd name="connsiteY19" fmla="*/ 365177 h 1357700"/>
              <a:gd name="connsiteX20" fmla="*/ 9061654 w 10678681"/>
              <a:gd name="connsiteY20" fmla="*/ 393730 h 1357700"/>
              <a:gd name="connsiteX21" fmla="*/ 8997577 w 10678681"/>
              <a:gd name="connsiteY21" fmla="*/ 380865 h 1357700"/>
              <a:gd name="connsiteX22" fmla="*/ 8907968 w 10678681"/>
              <a:gd name="connsiteY22" fmla="*/ 447345 h 1357700"/>
              <a:gd name="connsiteX23" fmla="*/ 8764163 w 10678681"/>
              <a:gd name="connsiteY23" fmla="*/ 471000 h 1357700"/>
              <a:gd name="connsiteX24" fmla="*/ 8680155 w 10678681"/>
              <a:gd name="connsiteY24" fmla="*/ 492404 h 1357700"/>
              <a:gd name="connsiteX25" fmla="*/ 8651436 w 10678681"/>
              <a:gd name="connsiteY25" fmla="*/ 511923 h 1357700"/>
              <a:gd name="connsiteX26" fmla="*/ 8609185 w 10678681"/>
              <a:gd name="connsiteY26" fmla="*/ 531525 h 1357700"/>
              <a:gd name="connsiteX27" fmla="*/ 8537091 w 10678681"/>
              <a:gd name="connsiteY27" fmla="*/ 574933 h 1357700"/>
              <a:gd name="connsiteX28" fmla="*/ 8435931 w 10678681"/>
              <a:gd name="connsiteY28" fmla="*/ 617926 h 1357700"/>
              <a:gd name="connsiteX29" fmla="*/ 8348623 w 10678681"/>
              <a:gd name="connsiteY29" fmla="*/ 600607 h 1357700"/>
              <a:gd name="connsiteX30" fmla="*/ 8344233 w 10678681"/>
              <a:gd name="connsiteY30" fmla="*/ 610922 h 1357700"/>
              <a:gd name="connsiteX31" fmla="*/ 8290622 w 10678681"/>
              <a:gd name="connsiteY31" fmla="*/ 622687 h 1357700"/>
              <a:gd name="connsiteX32" fmla="*/ 8086698 w 10678681"/>
              <a:gd name="connsiteY32" fmla="*/ 605185 h 1357700"/>
              <a:gd name="connsiteX33" fmla="*/ 7982378 w 10678681"/>
              <a:gd name="connsiteY33" fmla="*/ 629799 h 1357700"/>
              <a:gd name="connsiteX34" fmla="*/ 7947952 w 10678681"/>
              <a:gd name="connsiteY34" fmla="*/ 648003 h 1357700"/>
              <a:gd name="connsiteX35" fmla="*/ 7890112 w 10678681"/>
              <a:gd name="connsiteY35" fmla="*/ 677915 h 1357700"/>
              <a:gd name="connsiteX36" fmla="*/ 7853284 w 10678681"/>
              <a:gd name="connsiteY36" fmla="*/ 723588 h 1357700"/>
              <a:gd name="connsiteX37" fmla="*/ 7802383 w 10678681"/>
              <a:gd name="connsiteY37" fmla="*/ 739359 h 1357700"/>
              <a:gd name="connsiteX38" fmla="*/ 7730518 w 10678681"/>
              <a:gd name="connsiteY38" fmla="*/ 739526 h 1357700"/>
              <a:gd name="connsiteX39" fmla="*/ 7652907 w 10678681"/>
              <a:gd name="connsiteY39" fmla="*/ 783273 h 1357700"/>
              <a:gd name="connsiteX40" fmla="*/ 7606008 w 10678681"/>
              <a:gd name="connsiteY40" fmla="*/ 800717 h 1357700"/>
              <a:gd name="connsiteX41" fmla="*/ 7480223 w 10678681"/>
              <a:gd name="connsiteY41" fmla="*/ 856821 h 1357700"/>
              <a:gd name="connsiteX42" fmla="*/ 7356005 w 10678681"/>
              <a:gd name="connsiteY42" fmla="*/ 919462 h 1357700"/>
              <a:gd name="connsiteX43" fmla="*/ 7305396 w 10678681"/>
              <a:gd name="connsiteY43" fmla="*/ 986228 h 1357700"/>
              <a:gd name="connsiteX44" fmla="*/ 7277477 w 10678681"/>
              <a:gd name="connsiteY44" fmla="*/ 990571 h 1357700"/>
              <a:gd name="connsiteX45" fmla="*/ 7269396 w 10678681"/>
              <a:gd name="connsiteY45" fmla="*/ 989282 h 1357700"/>
              <a:gd name="connsiteX46" fmla="*/ 7258094 w 10678681"/>
              <a:gd name="connsiteY46" fmla="*/ 990679 h 1357700"/>
              <a:gd name="connsiteX47" fmla="*/ 7257893 w 10678681"/>
              <a:gd name="connsiteY47" fmla="*/ 991204 h 1357700"/>
              <a:gd name="connsiteX48" fmla="*/ 7247153 w 10678681"/>
              <a:gd name="connsiteY48" fmla="*/ 991550 h 1357700"/>
              <a:gd name="connsiteX49" fmla="*/ 7193612 w 10678681"/>
              <a:gd name="connsiteY49" fmla="*/ 987042 h 1357700"/>
              <a:gd name="connsiteX50" fmla="*/ 7132632 w 10678681"/>
              <a:gd name="connsiteY50" fmla="*/ 1042036 h 1357700"/>
              <a:gd name="connsiteX51" fmla="*/ 7105610 w 10678681"/>
              <a:gd name="connsiteY51" fmla="*/ 1053537 h 1357700"/>
              <a:gd name="connsiteX52" fmla="*/ 7091599 w 10678681"/>
              <a:gd name="connsiteY52" fmla="*/ 1062302 h 1357700"/>
              <a:gd name="connsiteX53" fmla="*/ 7039634 w 10678681"/>
              <a:gd name="connsiteY53" fmla="*/ 1059971 h 1357700"/>
              <a:gd name="connsiteX54" fmla="*/ 7033445 w 10678681"/>
              <a:gd name="connsiteY54" fmla="*/ 1063314 h 1357700"/>
              <a:gd name="connsiteX55" fmla="*/ 6999157 w 10678681"/>
              <a:gd name="connsiteY55" fmla="*/ 1055282 h 1357700"/>
              <a:gd name="connsiteX56" fmla="*/ 6981874 w 10678681"/>
              <a:gd name="connsiteY56" fmla="*/ 1053827 h 1357700"/>
              <a:gd name="connsiteX57" fmla="*/ 6976102 w 10678681"/>
              <a:gd name="connsiteY57" fmla="*/ 1047854 h 1357700"/>
              <a:gd name="connsiteX58" fmla="*/ 6951040 w 10678681"/>
              <a:gd name="connsiteY58" fmla="*/ 1048531 h 1357700"/>
              <a:gd name="connsiteX59" fmla="*/ 6948497 w 10678681"/>
              <a:gd name="connsiteY59" fmla="*/ 1050706 h 1357700"/>
              <a:gd name="connsiteX60" fmla="*/ 6926582 w 10678681"/>
              <a:gd name="connsiteY60" fmla="*/ 1043462 h 1357700"/>
              <a:gd name="connsiteX61" fmla="*/ 6833743 w 10678681"/>
              <a:gd name="connsiteY61" fmla="*/ 1027960 h 1357700"/>
              <a:gd name="connsiteX62" fmla="*/ 6687090 w 10678681"/>
              <a:gd name="connsiteY62" fmla="*/ 1063250 h 1357700"/>
              <a:gd name="connsiteX63" fmla="*/ 6437450 w 10678681"/>
              <a:gd name="connsiteY63" fmla="*/ 1101075 h 1357700"/>
              <a:gd name="connsiteX64" fmla="*/ 6327795 w 10678681"/>
              <a:gd name="connsiteY64" fmla="*/ 1088142 h 1357700"/>
              <a:gd name="connsiteX65" fmla="*/ 6136549 w 10678681"/>
              <a:gd name="connsiteY65" fmla="*/ 1100268 h 1357700"/>
              <a:gd name="connsiteX66" fmla="*/ 6004655 w 10678681"/>
              <a:gd name="connsiteY66" fmla="*/ 1114946 h 1357700"/>
              <a:gd name="connsiteX67" fmla="*/ 5936643 w 10678681"/>
              <a:gd name="connsiteY67" fmla="*/ 1095428 h 1357700"/>
              <a:gd name="connsiteX68" fmla="*/ 5912484 w 10678681"/>
              <a:gd name="connsiteY68" fmla="*/ 1112624 h 1357700"/>
              <a:gd name="connsiteX69" fmla="*/ 5908387 w 10678681"/>
              <a:gd name="connsiteY69" fmla="*/ 1116018 h 1357700"/>
              <a:gd name="connsiteX70" fmla="*/ 5890495 w 10678681"/>
              <a:gd name="connsiteY70" fmla="*/ 1120268 h 1357700"/>
              <a:gd name="connsiteX71" fmla="*/ 5887318 w 10678681"/>
              <a:gd name="connsiteY71" fmla="*/ 1133134 h 1357700"/>
              <a:gd name="connsiteX72" fmla="*/ 5861726 w 10678681"/>
              <a:gd name="connsiteY72" fmla="*/ 1147891 h 1357700"/>
              <a:gd name="connsiteX73" fmla="*/ 5805823 w 10678681"/>
              <a:gd name="connsiteY73" fmla="*/ 1152457 h 1357700"/>
              <a:gd name="connsiteX74" fmla="*/ 5689841 w 10678681"/>
              <a:gd name="connsiteY74" fmla="*/ 1176232 h 1357700"/>
              <a:gd name="connsiteX75" fmla="*/ 5605119 w 10678681"/>
              <a:gd name="connsiteY75" fmla="*/ 1190202 h 1357700"/>
              <a:gd name="connsiteX76" fmla="*/ 5488513 w 10678681"/>
              <a:gd name="connsiteY76" fmla="*/ 1205367 h 1357700"/>
              <a:gd name="connsiteX77" fmla="*/ 5402905 w 10678681"/>
              <a:gd name="connsiteY77" fmla="*/ 1241191 h 1357700"/>
              <a:gd name="connsiteX78" fmla="*/ 5285593 w 10678681"/>
              <a:gd name="connsiteY78" fmla="*/ 1273569 h 1357700"/>
              <a:gd name="connsiteX79" fmla="*/ 5192893 w 10678681"/>
              <a:gd name="connsiteY79" fmla="*/ 1247188 h 1357700"/>
              <a:gd name="connsiteX80" fmla="*/ 5186475 w 10678681"/>
              <a:gd name="connsiteY80" fmla="*/ 1257028 h 1357700"/>
              <a:gd name="connsiteX81" fmla="*/ 5126038 w 10678681"/>
              <a:gd name="connsiteY81" fmla="*/ 1263189 h 1357700"/>
              <a:gd name="connsiteX82" fmla="*/ 4894688 w 10678681"/>
              <a:gd name="connsiteY82" fmla="*/ 1247184 h 1357700"/>
              <a:gd name="connsiteX83" fmla="*/ 4788036 w 10678681"/>
              <a:gd name="connsiteY83" fmla="*/ 1238182 h 1357700"/>
              <a:gd name="connsiteX84" fmla="*/ 4747555 w 10678681"/>
              <a:gd name="connsiteY84" fmla="*/ 1252768 h 1357700"/>
              <a:gd name="connsiteX85" fmla="*/ 4679644 w 10678681"/>
              <a:gd name="connsiteY85" fmla="*/ 1276603 h 1357700"/>
              <a:gd name="connsiteX86" fmla="*/ 4632222 w 10678681"/>
              <a:gd name="connsiteY86" fmla="*/ 1318360 h 1357700"/>
              <a:gd name="connsiteX87" fmla="*/ 4617358 w 10678681"/>
              <a:gd name="connsiteY87" fmla="*/ 1327690 h 1357700"/>
              <a:gd name="connsiteX88" fmla="*/ 4589102 w 10678681"/>
              <a:gd name="connsiteY88" fmla="*/ 1321223 h 1357700"/>
              <a:gd name="connsiteX89" fmla="*/ 4578184 w 10678681"/>
              <a:gd name="connsiteY89" fmla="*/ 1326745 h 1357700"/>
              <a:gd name="connsiteX90" fmla="*/ 4574270 w 10678681"/>
              <a:gd name="connsiteY90" fmla="*/ 1325878 h 1357700"/>
              <a:gd name="connsiteX91" fmla="*/ 4564919 w 10678681"/>
              <a:gd name="connsiteY91" fmla="*/ 1325507 h 1357700"/>
              <a:gd name="connsiteX92" fmla="*/ 4566586 w 10678681"/>
              <a:gd name="connsiteY92" fmla="*/ 1316963 h 1357700"/>
              <a:gd name="connsiteX93" fmla="*/ 4556303 w 10678681"/>
              <a:gd name="connsiteY93" fmla="*/ 1300262 h 1357700"/>
              <a:gd name="connsiteX94" fmla="*/ 4502358 w 10678681"/>
              <a:gd name="connsiteY94" fmla="*/ 1302558 h 1357700"/>
              <a:gd name="connsiteX95" fmla="*/ 4498919 w 10678681"/>
              <a:gd name="connsiteY95" fmla="*/ 1312115 h 1357700"/>
              <a:gd name="connsiteX96" fmla="*/ 4492075 w 10678681"/>
              <a:gd name="connsiteY96" fmla="*/ 1313357 h 1357700"/>
              <a:gd name="connsiteX97" fmla="*/ 4487466 w 10678681"/>
              <a:gd name="connsiteY97" fmla="*/ 1304102 h 1357700"/>
              <a:gd name="connsiteX98" fmla="*/ 4398292 w 10678681"/>
              <a:gd name="connsiteY98" fmla="*/ 1278410 h 1357700"/>
              <a:gd name="connsiteX99" fmla="*/ 4306088 w 10678681"/>
              <a:gd name="connsiteY99" fmla="*/ 1282512 h 1357700"/>
              <a:gd name="connsiteX100" fmla="*/ 4188995 w 10678681"/>
              <a:gd name="connsiteY100" fmla="*/ 1296718 h 1357700"/>
              <a:gd name="connsiteX101" fmla="*/ 4136582 w 10678681"/>
              <a:gd name="connsiteY101" fmla="*/ 1287687 h 1357700"/>
              <a:gd name="connsiteX102" fmla="*/ 4064614 w 10678681"/>
              <a:gd name="connsiteY102" fmla="*/ 1296118 h 1357700"/>
              <a:gd name="connsiteX103" fmla="*/ 3906561 w 10678681"/>
              <a:gd name="connsiteY103" fmla="*/ 1352435 h 1357700"/>
              <a:gd name="connsiteX104" fmla="*/ 3787890 w 10678681"/>
              <a:gd name="connsiteY104" fmla="*/ 1352442 h 1357700"/>
              <a:gd name="connsiteX105" fmla="*/ 3745993 w 10678681"/>
              <a:gd name="connsiteY105" fmla="*/ 1342630 h 1357700"/>
              <a:gd name="connsiteX106" fmla="*/ 3675785 w 10678681"/>
              <a:gd name="connsiteY106" fmla="*/ 1326802 h 1357700"/>
              <a:gd name="connsiteX107" fmla="*/ 3623856 w 10678681"/>
              <a:gd name="connsiteY107" fmla="*/ 1290804 h 1357700"/>
              <a:gd name="connsiteX108" fmla="*/ 3564933 w 10678681"/>
              <a:gd name="connsiteY108" fmla="*/ 1287147 h 1357700"/>
              <a:gd name="connsiteX109" fmla="*/ 3550537 w 10678681"/>
              <a:gd name="connsiteY109" fmla="*/ 1317552 h 1357700"/>
              <a:gd name="connsiteX110" fmla="*/ 3487736 w 10678681"/>
              <a:gd name="connsiteY110" fmla="*/ 1303493 h 1357700"/>
              <a:gd name="connsiteX111" fmla="*/ 3392548 w 10678681"/>
              <a:gd name="connsiteY111" fmla="*/ 1278741 h 1357700"/>
              <a:gd name="connsiteX112" fmla="*/ 3337466 w 10678681"/>
              <a:gd name="connsiteY112" fmla="*/ 1272537 h 1357700"/>
              <a:gd name="connsiteX113" fmla="*/ 3187206 w 10678681"/>
              <a:gd name="connsiteY113" fmla="*/ 1246821 h 1357700"/>
              <a:gd name="connsiteX114" fmla="*/ 3036856 w 10678681"/>
              <a:gd name="connsiteY114" fmla="*/ 1214383 h 1357700"/>
              <a:gd name="connsiteX115" fmla="*/ 2948654 w 10678681"/>
              <a:gd name="connsiteY115" fmla="*/ 1157455 h 1357700"/>
              <a:gd name="connsiteX116" fmla="*/ 2824973 w 10678681"/>
              <a:gd name="connsiteY116" fmla="*/ 1134864 h 1357700"/>
              <a:gd name="connsiteX117" fmla="*/ 2804398 w 10678681"/>
              <a:gd name="connsiteY117" fmla="*/ 1125556 h 1357700"/>
              <a:gd name="connsiteX118" fmla="*/ 2775396 w 10678681"/>
              <a:gd name="connsiteY118" fmla="*/ 1130148 h 1357700"/>
              <a:gd name="connsiteX119" fmla="*/ 2659096 w 10678681"/>
              <a:gd name="connsiteY119" fmla="*/ 1150294 h 1357700"/>
              <a:gd name="connsiteX120" fmla="*/ 2567088 w 10678681"/>
              <a:gd name="connsiteY120" fmla="*/ 1181781 h 1357700"/>
              <a:gd name="connsiteX121" fmla="*/ 2454501 w 10678681"/>
              <a:gd name="connsiteY121" fmla="*/ 1155455 h 1357700"/>
              <a:gd name="connsiteX122" fmla="*/ 2385161 w 10678681"/>
              <a:gd name="connsiteY122" fmla="*/ 1161312 h 1357700"/>
              <a:gd name="connsiteX123" fmla="*/ 2270528 w 10678681"/>
              <a:gd name="connsiteY123" fmla="*/ 1204338 h 1357700"/>
              <a:gd name="connsiteX124" fmla="*/ 2121820 w 10678681"/>
              <a:gd name="connsiteY124" fmla="*/ 1187078 h 1357700"/>
              <a:gd name="connsiteX125" fmla="*/ 2092716 w 10678681"/>
              <a:gd name="connsiteY125" fmla="*/ 1139224 h 1357700"/>
              <a:gd name="connsiteX126" fmla="*/ 2052449 w 10678681"/>
              <a:gd name="connsiteY126" fmla="*/ 1109687 h 1357700"/>
              <a:gd name="connsiteX127" fmla="*/ 2032607 w 10678681"/>
              <a:gd name="connsiteY127" fmla="*/ 1175477 h 1357700"/>
              <a:gd name="connsiteX128" fmla="*/ 1901837 w 10678681"/>
              <a:gd name="connsiteY128" fmla="*/ 1221762 h 1357700"/>
              <a:gd name="connsiteX129" fmla="*/ 1836762 w 10678681"/>
              <a:gd name="connsiteY129" fmla="*/ 1237387 h 1357700"/>
              <a:gd name="connsiteX130" fmla="*/ 1735877 w 10678681"/>
              <a:gd name="connsiteY130" fmla="*/ 1246527 h 1357700"/>
              <a:gd name="connsiteX131" fmla="*/ 1705069 w 10678681"/>
              <a:gd name="connsiteY131" fmla="*/ 1251989 h 1357700"/>
              <a:gd name="connsiteX132" fmla="*/ 1397689 w 10678681"/>
              <a:gd name="connsiteY132" fmla="*/ 1336144 h 1357700"/>
              <a:gd name="connsiteX133" fmla="*/ 1220734 w 10678681"/>
              <a:gd name="connsiteY133" fmla="*/ 1257811 h 1357700"/>
              <a:gd name="connsiteX134" fmla="*/ 1021737 w 10678681"/>
              <a:gd name="connsiteY134" fmla="*/ 1238739 h 1357700"/>
              <a:gd name="connsiteX135" fmla="*/ 959820 w 10678681"/>
              <a:gd name="connsiteY135" fmla="*/ 1275863 h 1357700"/>
              <a:gd name="connsiteX136" fmla="*/ 929137 w 10678681"/>
              <a:gd name="connsiteY136" fmla="*/ 1273957 h 1357700"/>
              <a:gd name="connsiteX137" fmla="*/ 878849 w 10678681"/>
              <a:gd name="connsiteY137" fmla="*/ 1266740 h 1357700"/>
              <a:gd name="connsiteX138" fmla="*/ 800667 w 10678681"/>
              <a:gd name="connsiteY138" fmla="*/ 1282041 h 1357700"/>
              <a:gd name="connsiteX139" fmla="*/ 644906 w 10678681"/>
              <a:gd name="connsiteY139" fmla="*/ 1273685 h 1357700"/>
              <a:gd name="connsiteX140" fmla="*/ 379869 w 10678681"/>
              <a:gd name="connsiteY140" fmla="*/ 1339165 h 1357700"/>
              <a:gd name="connsiteX141" fmla="*/ 137696 w 10678681"/>
              <a:gd name="connsiteY141" fmla="*/ 1319217 h 1357700"/>
              <a:gd name="connsiteX142" fmla="*/ 54250 w 10678681"/>
              <a:gd name="connsiteY142" fmla="*/ 1315838 h 1357700"/>
              <a:gd name="connsiteX143" fmla="*/ 28042 w 10678681"/>
              <a:gd name="connsiteY143" fmla="*/ 1297822 h 1357700"/>
              <a:gd name="connsiteX144" fmla="*/ 0 w 10678681"/>
              <a:gd name="connsiteY144" fmla="*/ 1294612 h 1357700"/>
              <a:gd name="connsiteX145" fmla="*/ 0 w 10678681"/>
              <a:gd name="connsiteY145" fmla="*/ 0 h 1357700"/>
              <a:gd name="connsiteX0" fmla="*/ 0 w 10678681"/>
              <a:gd name="connsiteY0" fmla="*/ 0 h 1357700"/>
              <a:gd name="connsiteX1" fmla="*/ 10678681 w 10678681"/>
              <a:gd name="connsiteY1" fmla="*/ 0 h 1357700"/>
              <a:gd name="connsiteX2" fmla="*/ 10666019 w 10678681"/>
              <a:gd name="connsiteY2" fmla="*/ 7876 h 1357700"/>
              <a:gd name="connsiteX3" fmla="*/ 10632825 w 10678681"/>
              <a:gd name="connsiteY3" fmla="*/ 32153 h 1357700"/>
              <a:gd name="connsiteX4" fmla="*/ 10510605 w 10678681"/>
              <a:gd name="connsiteY4" fmla="*/ 30449 h 1357700"/>
              <a:gd name="connsiteX5" fmla="*/ 10456989 w 10678681"/>
              <a:gd name="connsiteY5" fmla="*/ 979 h 1357700"/>
              <a:gd name="connsiteX6" fmla="*/ 10438642 w 10678681"/>
              <a:gd name="connsiteY6" fmla="*/ 1524 h 1357700"/>
              <a:gd name="connsiteX7" fmla="*/ 10407146 w 10678681"/>
              <a:gd name="connsiteY7" fmla="*/ 43659 h 1357700"/>
              <a:gd name="connsiteX8" fmla="*/ 10357996 w 10678681"/>
              <a:gd name="connsiteY8" fmla="*/ 50836 h 1357700"/>
              <a:gd name="connsiteX9" fmla="*/ 10306667 w 10678681"/>
              <a:gd name="connsiteY9" fmla="*/ 109739 h 1357700"/>
              <a:gd name="connsiteX10" fmla="*/ 10115334 w 10678681"/>
              <a:gd name="connsiteY10" fmla="*/ 155658 h 1357700"/>
              <a:gd name="connsiteX11" fmla="*/ 10068157 w 10678681"/>
              <a:gd name="connsiteY11" fmla="*/ 215673 h 1357700"/>
              <a:gd name="connsiteX12" fmla="*/ 10045431 w 10678681"/>
              <a:gd name="connsiteY12" fmla="*/ 229568 h 1357700"/>
              <a:gd name="connsiteX13" fmla="*/ 10013265 w 10678681"/>
              <a:gd name="connsiteY13" fmla="*/ 284757 h 1357700"/>
              <a:gd name="connsiteX14" fmla="*/ 9862496 w 10678681"/>
              <a:gd name="connsiteY14" fmla="*/ 223033 h 1357700"/>
              <a:gd name="connsiteX15" fmla="*/ 9679638 w 10678681"/>
              <a:gd name="connsiteY15" fmla="*/ 277462 h 1357700"/>
              <a:gd name="connsiteX16" fmla="*/ 9498347 w 10678681"/>
              <a:gd name="connsiteY16" fmla="*/ 244723 h 1357700"/>
              <a:gd name="connsiteX17" fmla="*/ 9399702 w 10678681"/>
              <a:gd name="connsiteY17" fmla="*/ 276316 h 1357700"/>
              <a:gd name="connsiteX18" fmla="*/ 9378439 w 10678681"/>
              <a:gd name="connsiteY18" fmla="*/ 326244 h 1357700"/>
              <a:gd name="connsiteX19" fmla="*/ 9121744 w 10678681"/>
              <a:gd name="connsiteY19" fmla="*/ 365177 h 1357700"/>
              <a:gd name="connsiteX20" fmla="*/ 9061654 w 10678681"/>
              <a:gd name="connsiteY20" fmla="*/ 393730 h 1357700"/>
              <a:gd name="connsiteX21" fmla="*/ 8997577 w 10678681"/>
              <a:gd name="connsiteY21" fmla="*/ 380865 h 1357700"/>
              <a:gd name="connsiteX22" fmla="*/ 8907968 w 10678681"/>
              <a:gd name="connsiteY22" fmla="*/ 447345 h 1357700"/>
              <a:gd name="connsiteX23" fmla="*/ 8764163 w 10678681"/>
              <a:gd name="connsiteY23" fmla="*/ 471000 h 1357700"/>
              <a:gd name="connsiteX24" fmla="*/ 8680155 w 10678681"/>
              <a:gd name="connsiteY24" fmla="*/ 492404 h 1357700"/>
              <a:gd name="connsiteX25" fmla="*/ 8651436 w 10678681"/>
              <a:gd name="connsiteY25" fmla="*/ 511923 h 1357700"/>
              <a:gd name="connsiteX26" fmla="*/ 8609185 w 10678681"/>
              <a:gd name="connsiteY26" fmla="*/ 531525 h 1357700"/>
              <a:gd name="connsiteX27" fmla="*/ 8537091 w 10678681"/>
              <a:gd name="connsiteY27" fmla="*/ 574933 h 1357700"/>
              <a:gd name="connsiteX28" fmla="*/ 8435931 w 10678681"/>
              <a:gd name="connsiteY28" fmla="*/ 617926 h 1357700"/>
              <a:gd name="connsiteX29" fmla="*/ 8348623 w 10678681"/>
              <a:gd name="connsiteY29" fmla="*/ 600607 h 1357700"/>
              <a:gd name="connsiteX30" fmla="*/ 8344233 w 10678681"/>
              <a:gd name="connsiteY30" fmla="*/ 610922 h 1357700"/>
              <a:gd name="connsiteX31" fmla="*/ 8290622 w 10678681"/>
              <a:gd name="connsiteY31" fmla="*/ 622687 h 1357700"/>
              <a:gd name="connsiteX32" fmla="*/ 8086698 w 10678681"/>
              <a:gd name="connsiteY32" fmla="*/ 605185 h 1357700"/>
              <a:gd name="connsiteX33" fmla="*/ 7982378 w 10678681"/>
              <a:gd name="connsiteY33" fmla="*/ 629799 h 1357700"/>
              <a:gd name="connsiteX34" fmla="*/ 7947952 w 10678681"/>
              <a:gd name="connsiteY34" fmla="*/ 648003 h 1357700"/>
              <a:gd name="connsiteX35" fmla="*/ 7890112 w 10678681"/>
              <a:gd name="connsiteY35" fmla="*/ 677915 h 1357700"/>
              <a:gd name="connsiteX36" fmla="*/ 7853284 w 10678681"/>
              <a:gd name="connsiteY36" fmla="*/ 723588 h 1357700"/>
              <a:gd name="connsiteX37" fmla="*/ 7802383 w 10678681"/>
              <a:gd name="connsiteY37" fmla="*/ 739359 h 1357700"/>
              <a:gd name="connsiteX38" fmla="*/ 7730518 w 10678681"/>
              <a:gd name="connsiteY38" fmla="*/ 739526 h 1357700"/>
              <a:gd name="connsiteX39" fmla="*/ 7652907 w 10678681"/>
              <a:gd name="connsiteY39" fmla="*/ 783273 h 1357700"/>
              <a:gd name="connsiteX40" fmla="*/ 7606008 w 10678681"/>
              <a:gd name="connsiteY40" fmla="*/ 800717 h 1357700"/>
              <a:gd name="connsiteX41" fmla="*/ 7480223 w 10678681"/>
              <a:gd name="connsiteY41" fmla="*/ 856821 h 1357700"/>
              <a:gd name="connsiteX42" fmla="*/ 7356005 w 10678681"/>
              <a:gd name="connsiteY42" fmla="*/ 919462 h 1357700"/>
              <a:gd name="connsiteX43" fmla="*/ 7305396 w 10678681"/>
              <a:gd name="connsiteY43" fmla="*/ 986228 h 1357700"/>
              <a:gd name="connsiteX44" fmla="*/ 7277477 w 10678681"/>
              <a:gd name="connsiteY44" fmla="*/ 990571 h 1357700"/>
              <a:gd name="connsiteX45" fmla="*/ 7269396 w 10678681"/>
              <a:gd name="connsiteY45" fmla="*/ 989282 h 1357700"/>
              <a:gd name="connsiteX46" fmla="*/ 7258094 w 10678681"/>
              <a:gd name="connsiteY46" fmla="*/ 990679 h 1357700"/>
              <a:gd name="connsiteX47" fmla="*/ 7257893 w 10678681"/>
              <a:gd name="connsiteY47" fmla="*/ 991204 h 1357700"/>
              <a:gd name="connsiteX48" fmla="*/ 7247153 w 10678681"/>
              <a:gd name="connsiteY48" fmla="*/ 991550 h 1357700"/>
              <a:gd name="connsiteX49" fmla="*/ 7193612 w 10678681"/>
              <a:gd name="connsiteY49" fmla="*/ 987042 h 1357700"/>
              <a:gd name="connsiteX50" fmla="*/ 7132632 w 10678681"/>
              <a:gd name="connsiteY50" fmla="*/ 1042036 h 1357700"/>
              <a:gd name="connsiteX51" fmla="*/ 7105610 w 10678681"/>
              <a:gd name="connsiteY51" fmla="*/ 1053537 h 1357700"/>
              <a:gd name="connsiteX52" fmla="*/ 7069148 w 10678681"/>
              <a:gd name="connsiteY52" fmla="*/ 1047163 h 1357700"/>
              <a:gd name="connsiteX53" fmla="*/ 7039634 w 10678681"/>
              <a:gd name="connsiteY53" fmla="*/ 1059971 h 1357700"/>
              <a:gd name="connsiteX54" fmla="*/ 7033445 w 10678681"/>
              <a:gd name="connsiteY54" fmla="*/ 1063314 h 1357700"/>
              <a:gd name="connsiteX55" fmla="*/ 6999157 w 10678681"/>
              <a:gd name="connsiteY55" fmla="*/ 1055282 h 1357700"/>
              <a:gd name="connsiteX56" fmla="*/ 6981874 w 10678681"/>
              <a:gd name="connsiteY56" fmla="*/ 1053827 h 1357700"/>
              <a:gd name="connsiteX57" fmla="*/ 6976102 w 10678681"/>
              <a:gd name="connsiteY57" fmla="*/ 1047854 h 1357700"/>
              <a:gd name="connsiteX58" fmla="*/ 6951040 w 10678681"/>
              <a:gd name="connsiteY58" fmla="*/ 1048531 h 1357700"/>
              <a:gd name="connsiteX59" fmla="*/ 6948497 w 10678681"/>
              <a:gd name="connsiteY59" fmla="*/ 1050706 h 1357700"/>
              <a:gd name="connsiteX60" fmla="*/ 6926582 w 10678681"/>
              <a:gd name="connsiteY60" fmla="*/ 1043462 h 1357700"/>
              <a:gd name="connsiteX61" fmla="*/ 6833743 w 10678681"/>
              <a:gd name="connsiteY61" fmla="*/ 1027960 h 1357700"/>
              <a:gd name="connsiteX62" fmla="*/ 6687090 w 10678681"/>
              <a:gd name="connsiteY62" fmla="*/ 1063250 h 1357700"/>
              <a:gd name="connsiteX63" fmla="*/ 6437450 w 10678681"/>
              <a:gd name="connsiteY63" fmla="*/ 1101075 h 1357700"/>
              <a:gd name="connsiteX64" fmla="*/ 6327795 w 10678681"/>
              <a:gd name="connsiteY64" fmla="*/ 1088142 h 1357700"/>
              <a:gd name="connsiteX65" fmla="*/ 6136549 w 10678681"/>
              <a:gd name="connsiteY65" fmla="*/ 1100268 h 1357700"/>
              <a:gd name="connsiteX66" fmla="*/ 6004655 w 10678681"/>
              <a:gd name="connsiteY66" fmla="*/ 1114946 h 1357700"/>
              <a:gd name="connsiteX67" fmla="*/ 5936643 w 10678681"/>
              <a:gd name="connsiteY67" fmla="*/ 1095428 h 1357700"/>
              <a:gd name="connsiteX68" fmla="*/ 5912484 w 10678681"/>
              <a:gd name="connsiteY68" fmla="*/ 1112624 h 1357700"/>
              <a:gd name="connsiteX69" fmla="*/ 5908387 w 10678681"/>
              <a:gd name="connsiteY69" fmla="*/ 1116018 h 1357700"/>
              <a:gd name="connsiteX70" fmla="*/ 5890495 w 10678681"/>
              <a:gd name="connsiteY70" fmla="*/ 1120268 h 1357700"/>
              <a:gd name="connsiteX71" fmla="*/ 5887318 w 10678681"/>
              <a:gd name="connsiteY71" fmla="*/ 1133134 h 1357700"/>
              <a:gd name="connsiteX72" fmla="*/ 5861726 w 10678681"/>
              <a:gd name="connsiteY72" fmla="*/ 1147891 h 1357700"/>
              <a:gd name="connsiteX73" fmla="*/ 5805823 w 10678681"/>
              <a:gd name="connsiteY73" fmla="*/ 1152457 h 1357700"/>
              <a:gd name="connsiteX74" fmla="*/ 5689841 w 10678681"/>
              <a:gd name="connsiteY74" fmla="*/ 1176232 h 1357700"/>
              <a:gd name="connsiteX75" fmla="*/ 5605119 w 10678681"/>
              <a:gd name="connsiteY75" fmla="*/ 1190202 h 1357700"/>
              <a:gd name="connsiteX76" fmla="*/ 5488513 w 10678681"/>
              <a:gd name="connsiteY76" fmla="*/ 1205367 h 1357700"/>
              <a:gd name="connsiteX77" fmla="*/ 5402905 w 10678681"/>
              <a:gd name="connsiteY77" fmla="*/ 1241191 h 1357700"/>
              <a:gd name="connsiteX78" fmla="*/ 5285593 w 10678681"/>
              <a:gd name="connsiteY78" fmla="*/ 1273569 h 1357700"/>
              <a:gd name="connsiteX79" fmla="*/ 5192893 w 10678681"/>
              <a:gd name="connsiteY79" fmla="*/ 1247188 h 1357700"/>
              <a:gd name="connsiteX80" fmla="*/ 5186475 w 10678681"/>
              <a:gd name="connsiteY80" fmla="*/ 1257028 h 1357700"/>
              <a:gd name="connsiteX81" fmla="*/ 5126038 w 10678681"/>
              <a:gd name="connsiteY81" fmla="*/ 1263189 h 1357700"/>
              <a:gd name="connsiteX82" fmla="*/ 4894688 w 10678681"/>
              <a:gd name="connsiteY82" fmla="*/ 1247184 h 1357700"/>
              <a:gd name="connsiteX83" fmla="*/ 4788036 w 10678681"/>
              <a:gd name="connsiteY83" fmla="*/ 1238182 h 1357700"/>
              <a:gd name="connsiteX84" fmla="*/ 4747555 w 10678681"/>
              <a:gd name="connsiteY84" fmla="*/ 1252768 h 1357700"/>
              <a:gd name="connsiteX85" fmla="*/ 4679644 w 10678681"/>
              <a:gd name="connsiteY85" fmla="*/ 1276603 h 1357700"/>
              <a:gd name="connsiteX86" fmla="*/ 4632222 w 10678681"/>
              <a:gd name="connsiteY86" fmla="*/ 1318360 h 1357700"/>
              <a:gd name="connsiteX87" fmla="*/ 4617358 w 10678681"/>
              <a:gd name="connsiteY87" fmla="*/ 1327690 h 1357700"/>
              <a:gd name="connsiteX88" fmla="*/ 4589102 w 10678681"/>
              <a:gd name="connsiteY88" fmla="*/ 1321223 h 1357700"/>
              <a:gd name="connsiteX89" fmla="*/ 4578184 w 10678681"/>
              <a:gd name="connsiteY89" fmla="*/ 1326745 h 1357700"/>
              <a:gd name="connsiteX90" fmla="*/ 4574270 w 10678681"/>
              <a:gd name="connsiteY90" fmla="*/ 1325878 h 1357700"/>
              <a:gd name="connsiteX91" fmla="*/ 4564919 w 10678681"/>
              <a:gd name="connsiteY91" fmla="*/ 1325507 h 1357700"/>
              <a:gd name="connsiteX92" fmla="*/ 4566586 w 10678681"/>
              <a:gd name="connsiteY92" fmla="*/ 1316963 h 1357700"/>
              <a:gd name="connsiteX93" fmla="*/ 4556303 w 10678681"/>
              <a:gd name="connsiteY93" fmla="*/ 1300262 h 1357700"/>
              <a:gd name="connsiteX94" fmla="*/ 4502358 w 10678681"/>
              <a:gd name="connsiteY94" fmla="*/ 1302558 h 1357700"/>
              <a:gd name="connsiteX95" fmla="*/ 4498919 w 10678681"/>
              <a:gd name="connsiteY95" fmla="*/ 1312115 h 1357700"/>
              <a:gd name="connsiteX96" fmla="*/ 4492075 w 10678681"/>
              <a:gd name="connsiteY96" fmla="*/ 1313357 h 1357700"/>
              <a:gd name="connsiteX97" fmla="*/ 4487466 w 10678681"/>
              <a:gd name="connsiteY97" fmla="*/ 1304102 h 1357700"/>
              <a:gd name="connsiteX98" fmla="*/ 4398292 w 10678681"/>
              <a:gd name="connsiteY98" fmla="*/ 1278410 h 1357700"/>
              <a:gd name="connsiteX99" fmla="*/ 4306088 w 10678681"/>
              <a:gd name="connsiteY99" fmla="*/ 1282512 h 1357700"/>
              <a:gd name="connsiteX100" fmla="*/ 4188995 w 10678681"/>
              <a:gd name="connsiteY100" fmla="*/ 1296718 h 1357700"/>
              <a:gd name="connsiteX101" fmla="*/ 4136582 w 10678681"/>
              <a:gd name="connsiteY101" fmla="*/ 1287687 h 1357700"/>
              <a:gd name="connsiteX102" fmla="*/ 4064614 w 10678681"/>
              <a:gd name="connsiteY102" fmla="*/ 1296118 h 1357700"/>
              <a:gd name="connsiteX103" fmla="*/ 3906561 w 10678681"/>
              <a:gd name="connsiteY103" fmla="*/ 1352435 h 1357700"/>
              <a:gd name="connsiteX104" fmla="*/ 3787890 w 10678681"/>
              <a:gd name="connsiteY104" fmla="*/ 1352442 h 1357700"/>
              <a:gd name="connsiteX105" fmla="*/ 3745993 w 10678681"/>
              <a:gd name="connsiteY105" fmla="*/ 1342630 h 1357700"/>
              <a:gd name="connsiteX106" fmla="*/ 3675785 w 10678681"/>
              <a:gd name="connsiteY106" fmla="*/ 1326802 h 1357700"/>
              <a:gd name="connsiteX107" fmla="*/ 3623856 w 10678681"/>
              <a:gd name="connsiteY107" fmla="*/ 1290804 h 1357700"/>
              <a:gd name="connsiteX108" fmla="*/ 3564933 w 10678681"/>
              <a:gd name="connsiteY108" fmla="*/ 1287147 h 1357700"/>
              <a:gd name="connsiteX109" fmla="*/ 3550537 w 10678681"/>
              <a:gd name="connsiteY109" fmla="*/ 1317552 h 1357700"/>
              <a:gd name="connsiteX110" fmla="*/ 3487736 w 10678681"/>
              <a:gd name="connsiteY110" fmla="*/ 1303493 h 1357700"/>
              <a:gd name="connsiteX111" fmla="*/ 3392548 w 10678681"/>
              <a:gd name="connsiteY111" fmla="*/ 1278741 h 1357700"/>
              <a:gd name="connsiteX112" fmla="*/ 3337466 w 10678681"/>
              <a:gd name="connsiteY112" fmla="*/ 1272537 h 1357700"/>
              <a:gd name="connsiteX113" fmla="*/ 3187206 w 10678681"/>
              <a:gd name="connsiteY113" fmla="*/ 1246821 h 1357700"/>
              <a:gd name="connsiteX114" fmla="*/ 3036856 w 10678681"/>
              <a:gd name="connsiteY114" fmla="*/ 1214383 h 1357700"/>
              <a:gd name="connsiteX115" fmla="*/ 2948654 w 10678681"/>
              <a:gd name="connsiteY115" fmla="*/ 1157455 h 1357700"/>
              <a:gd name="connsiteX116" fmla="*/ 2824973 w 10678681"/>
              <a:gd name="connsiteY116" fmla="*/ 1134864 h 1357700"/>
              <a:gd name="connsiteX117" fmla="*/ 2804398 w 10678681"/>
              <a:gd name="connsiteY117" fmla="*/ 1125556 h 1357700"/>
              <a:gd name="connsiteX118" fmla="*/ 2775396 w 10678681"/>
              <a:gd name="connsiteY118" fmla="*/ 1130148 h 1357700"/>
              <a:gd name="connsiteX119" fmla="*/ 2659096 w 10678681"/>
              <a:gd name="connsiteY119" fmla="*/ 1150294 h 1357700"/>
              <a:gd name="connsiteX120" fmla="*/ 2567088 w 10678681"/>
              <a:gd name="connsiteY120" fmla="*/ 1181781 h 1357700"/>
              <a:gd name="connsiteX121" fmla="*/ 2454501 w 10678681"/>
              <a:gd name="connsiteY121" fmla="*/ 1155455 h 1357700"/>
              <a:gd name="connsiteX122" fmla="*/ 2385161 w 10678681"/>
              <a:gd name="connsiteY122" fmla="*/ 1161312 h 1357700"/>
              <a:gd name="connsiteX123" fmla="*/ 2270528 w 10678681"/>
              <a:gd name="connsiteY123" fmla="*/ 1204338 h 1357700"/>
              <a:gd name="connsiteX124" fmla="*/ 2121820 w 10678681"/>
              <a:gd name="connsiteY124" fmla="*/ 1187078 h 1357700"/>
              <a:gd name="connsiteX125" fmla="*/ 2092716 w 10678681"/>
              <a:gd name="connsiteY125" fmla="*/ 1139224 h 1357700"/>
              <a:gd name="connsiteX126" fmla="*/ 2052449 w 10678681"/>
              <a:gd name="connsiteY126" fmla="*/ 1109687 h 1357700"/>
              <a:gd name="connsiteX127" fmla="*/ 2032607 w 10678681"/>
              <a:gd name="connsiteY127" fmla="*/ 1175477 h 1357700"/>
              <a:gd name="connsiteX128" fmla="*/ 1901837 w 10678681"/>
              <a:gd name="connsiteY128" fmla="*/ 1221762 h 1357700"/>
              <a:gd name="connsiteX129" fmla="*/ 1836762 w 10678681"/>
              <a:gd name="connsiteY129" fmla="*/ 1237387 h 1357700"/>
              <a:gd name="connsiteX130" fmla="*/ 1735877 w 10678681"/>
              <a:gd name="connsiteY130" fmla="*/ 1246527 h 1357700"/>
              <a:gd name="connsiteX131" fmla="*/ 1705069 w 10678681"/>
              <a:gd name="connsiteY131" fmla="*/ 1251989 h 1357700"/>
              <a:gd name="connsiteX132" fmla="*/ 1397689 w 10678681"/>
              <a:gd name="connsiteY132" fmla="*/ 1336144 h 1357700"/>
              <a:gd name="connsiteX133" fmla="*/ 1220734 w 10678681"/>
              <a:gd name="connsiteY133" fmla="*/ 1257811 h 1357700"/>
              <a:gd name="connsiteX134" fmla="*/ 1021737 w 10678681"/>
              <a:gd name="connsiteY134" fmla="*/ 1238739 h 1357700"/>
              <a:gd name="connsiteX135" fmla="*/ 959820 w 10678681"/>
              <a:gd name="connsiteY135" fmla="*/ 1275863 h 1357700"/>
              <a:gd name="connsiteX136" fmla="*/ 929137 w 10678681"/>
              <a:gd name="connsiteY136" fmla="*/ 1273957 h 1357700"/>
              <a:gd name="connsiteX137" fmla="*/ 878849 w 10678681"/>
              <a:gd name="connsiteY137" fmla="*/ 1266740 h 1357700"/>
              <a:gd name="connsiteX138" fmla="*/ 800667 w 10678681"/>
              <a:gd name="connsiteY138" fmla="*/ 1282041 h 1357700"/>
              <a:gd name="connsiteX139" fmla="*/ 644906 w 10678681"/>
              <a:gd name="connsiteY139" fmla="*/ 1273685 h 1357700"/>
              <a:gd name="connsiteX140" fmla="*/ 379869 w 10678681"/>
              <a:gd name="connsiteY140" fmla="*/ 1339165 h 1357700"/>
              <a:gd name="connsiteX141" fmla="*/ 137696 w 10678681"/>
              <a:gd name="connsiteY141" fmla="*/ 1319217 h 1357700"/>
              <a:gd name="connsiteX142" fmla="*/ 54250 w 10678681"/>
              <a:gd name="connsiteY142" fmla="*/ 1315838 h 1357700"/>
              <a:gd name="connsiteX143" fmla="*/ 28042 w 10678681"/>
              <a:gd name="connsiteY143" fmla="*/ 1297822 h 1357700"/>
              <a:gd name="connsiteX144" fmla="*/ 0 w 10678681"/>
              <a:gd name="connsiteY144" fmla="*/ 1294612 h 1357700"/>
              <a:gd name="connsiteX145" fmla="*/ 0 w 10678681"/>
              <a:gd name="connsiteY145" fmla="*/ 0 h 1357700"/>
              <a:gd name="connsiteX0" fmla="*/ 0 w 10678681"/>
              <a:gd name="connsiteY0" fmla="*/ 0 h 1357700"/>
              <a:gd name="connsiteX1" fmla="*/ 10678681 w 10678681"/>
              <a:gd name="connsiteY1" fmla="*/ 0 h 1357700"/>
              <a:gd name="connsiteX2" fmla="*/ 10666019 w 10678681"/>
              <a:gd name="connsiteY2" fmla="*/ 7876 h 1357700"/>
              <a:gd name="connsiteX3" fmla="*/ 10632825 w 10678681"/>
              <a:gd name="connsiteY3" fmla="*/ 32153 h 1357700"/>
              <a:gd name="connsiteX4" fmla="*/ 10510605 w 10678681"/>
              <a:gd name="connsiteY4" fmla="*/ 30449 h 1357700"/>
              <a:gd name="connsiteX5" fmla="*/ 10456989 w 10678681"/>
              <a:gd name="connsiteY5" fmla="*/ 979 h 1357700"/>
              <a:gd name="connsiteX6" fmla="*/ 10438642 w 10678681"/>
              <a:gd name="connsiteY6" fmla="*/ 1524 h 1357700"/>
              <a:gd name="connsiteX7" fmla="*/ 10407146 w 10678681"/>
              <a:gd name="connsiteY7" fmla="*/ 43659 h 1357700"/>
              <a:gd name="connsiteX8" fmla="*/ 10357996 w 10678681"/>
              <a:gd name="connsiteY8" fmla="*/ 50836 h 1357700"/>
              <a:gd name="connsiteX9" fmla="*/ 10306667 w 10678681"/>
              <a:gd name="connsiteY9" fmla="*/ 109739 h 1357700"/>
              <a:gd name="connsiteX10" fmla="*/ 10115334 w 10678681"/>
              <a:gd name="connsiteY10" fmla="*/ 155658 h 1357700"/>
              <a:gd name="connsiteX11" fmla="*/ 10068157 w 10678681"/>
              <a:gd name="connsiteY11" fmla="*/ 215673 h 1357700"/>
              <a:gd name="connsiteX12" fmla="*/ 10045431 w 10678681"/>
              <a:gd name="connsiteY12" fmla="*/ 229568 h 1357700"/>
              <a:gd name="connsiteX13" fmla="*/ 10013265 w 10678681"/>
              <a:gd name="connsiteY13" fmla="*/ 284757 h 1357700"/>
              <a:gd name="connsiteX14" fmla="*/ 9862496 w 10678681"/>
              <a:gd name="connsiteY14" fmla="*/ 223033 h 1357700"/>
              <a:gd name="connsiteX15" fmla="*/ 9679638 w 10678681"/>
              <a:gd name="connsiteY15" fmla="*/ 277462 h 1357700"/>
              <a:gd name="connsiteX16" fmla="*/ 9498347 w 10678681"/>
              <a:gd name="connsiteY16" fmla="*/ 244723 h 1357700"/>
              <a:gd name="connsiteX17" fmla="*/ 9399702 w 10678681"/>
              <a:gd name="connsiteY17" fmla="*/ 276316 h 1357700"/>
              <a:gd name="connsiteX18" fmla="*/ 9378439 w 10678681"/>
              <a:gd name="connsiteY18" fmla="*/ 326244 h 1357700"/>
              <a:gd name="connsiteX19" fmla="*/ 9121744 w 10678681"/>
              <a:gd name="connsiteY19" fmla="*/ 365177 h 1357700"/>
              <a:gd name="connsiteX20" fmla="*/ 9061654 w 10678681"/>
              <a:gd name="connsiteY20" fmla="*/ 393730 h 1357700"/>
              <a:gd name="connsiteX21" fmla="*/ 8997577 w 10678681"/>
              <a:gd name="connsiteY21" fmla="*/ 380865 h 1357700"/>
              <a:gd name="connsiteX22" fmla="*/ 8907968 w 10678681"/>
              <a:gd name="connsiteY22" fmla="*/ 447345 h 1357700"/>
              <a:gd name="connsiteX23" fmla="*/ 8764163 w 10678681"/>
              <a:gd name="connsiteY23" fmla="*/ 471000 h 1357700"/>
              <a:gd name="connsiteX24" fmla="*/ 8680155 w 10678681"/>
              <a:gd name="connsiteY24" fmla="*/ 492404 h 1357700"/>
              <a:gd name="connsiteX25" fmla="*/ 8651436 w 10678681"/>
              <a:gd name="connsiteY25" fmla="*/ 511923 h 1357700"/>
              <a:gd name="connsiteX26" fmla="*/ 8609185 w 10678681"/>
              <a:gd name="connsiteY26" fmla="*/ 531525 h 1357700"/>
              <a:gd name="connsiteX27" fmla="*/ 8537091 w 10678681"/>
              <a:gd name="connsiteY27" fmla="*/ 574933 h 1357700"/>
              <a:gd name="connsiteX28" fmla="*/ 8435931 w 10678681"/>
              <a:gd name="connsiteY28" fmla="*/ 617926 h 1357700"/>
              <a:gd name="connsiteX29" fmla="*/ 8348623 w 10678681"/>
              <a:gd name="connsiteY29" fmla="*/ 600607 h 1357700"/>
              <a:gd name="connsiteX30" fmla="*/ 8344233 w 10678681"/>
              <a:gd name="connsiteY30" fmla="*/ 610922 h 1357700"/>
              <a:gd name="connsiteX31" fmla="*/ 8290622 w 10678681"/>
              <a:gd name="connsiteY31" fmla="*/ 622687 h 1357700"/>
              <a:gd name="connsiteX32" fmla="*/ 8086698 w 10678681"/>
              <a:gd name="connsiteY32" fmla="*/ 605185 h 1357700"/>
              <a:gd name="connsiteX33" fmla="*/ 7982378 w 10678681"/>
              <a:gd name="connsiteY33" fmla="*/ 629799 h 1357700"/>
              <a:gd name="connsiteX34" fmla="*/ 7947952 w 10678681"/>
              <a:gd name="connsiteY34" fmla="*/ 648003 h 1357700"/>
              <a:gd name="connsiteX35" fmla="*/ 7890112 w 10678681"/>
              <a:gd name="connsiteY35" fmla="*/ 677915 h 1357700"/>
              <a:gd name="connsiteX36" fmla="*/ 7853284 w 10678681"/>
              <a:gd name="connsiteY36" fmla="*/ 723588 h 1357700"/>
              <a:gd name="connsiteX37" fmla="*/ 7802383 w 10678681"/>
              <a:gd name="connsiteY37" fmla="*/ 739359 h 1357700"/>
              <a:gd name="connsiteX38" fmla="*/ 7730518 w 10678681"/>
              <a:gd name="connsiteY38" fmla="*/ 739526 h 1357700"/>
              <a:gd name="connsiteX39" fmla="*/ 7652907 w 10678681"/>
              <a:gd name="connsiteY39" fmla="*/ 783273 h 1357700"/>
              <a:gd name="connsiteX40" fmla="*/ 7606008 w 10678681"/>
              <a:gd name="connsiteY40" fmla="*/ 800717 h 1357700"/>
              <a:gd name="connsiteX41" fmla="*/ 7480223 w 10678681"/>
              <a:gd name="connsiteY41" fmla="*/ 856821 h 1357700"/>
              <a:gd name="connsiteX42" fmla="*/ 7356005 w 10678681"/>
              <a:gd name="connsiteY42" fmla="*/ 919462 h 1357700"/>
              <a:gd name="connsiteX43" fmla="*/ 7305396 w 10678681"/>
              <a:gd name="connsiteY43" fmla="*/ 986228 h 1357700"/>
              <a:gd name="connsiteX44" fmla="*/ 7266251 w 10678681"/>
              <a:gd name="connsiteY44" fmla="*/ 967864 h 1357700"/>
              <a:gd name="connsiteX45" fmla="*/ 7269396 w 10678681"/>
              <a:gd name="connsiteY45" fmla="*/ 989282 h 1357700"/>
              <a:gd name="connsiteX46" fmla="*/ 7258094 w 10678681"/>
              <a:gd name="connsiteY46" fmla="*/ 990679 h 1357700"/>
              <a:gd name="connsiteX47" fmla="*/ 7257893 w 10678681"/>
              <a:gd name="connsiteY47" fmla="*/ 991204 h 1357700"/>
              <a:gd name="connsiteX48" fmla="*/ 7247153 w 10678681"/>
              <a:gd name="connsiteY48" fmla="*/ 991550 h 1357700"/>
              <a:gd name="connsiteX49" fmla="*/ 7193612 w 10678681"/>
              <a:gd name="connsiteY49" fmla="*/ 987042 h 1357700"/>
              <a:gd name="connsiteX50" fmla="*/ 7132632 w 10678681"/>
              <a:gd name="connsiteY50" fmla="*/ 1042036 h 1357700"/>
              <a:gd name="connsiteX51" fmla="*/ 7105610 w 10678681"/>
              <a:gd name="connsiteY51" fmla="*/ 1053537 h 1357700"/>
              <a:gd name="connsiteX52" fmla="*/ 7069148 w 10678681"/>
              <a:gd name="connsiteY52" fmla="*/ 1047163 h 1357700"/>
              <a:gd name="connsiteX53" fmla="*/ 7039634 w 10678681"/>
              <a:gd name="connsiteY53" fmla="*/ 1059971 h 1357700"/>
              <a:gd name="connsiteX54" fmla="*/ 7033445 w 10678681"/>
              <a:gd name="connsiteY54" fmla="*/ 1063314 h 1357700"/>
              <a:gd name="connsiteX55" fmla="*/ 6999157 w 10678681"/>
              <a:gd name="connsiteY55" fmla="*/ 1055282 h 1357700"/>
              <a:gd name="connsiteX56" fmla="*/ 6981874 w 10678681"/>
              <a:gd name="connsiteY56" fmla="*/ 1053827 h 1357700"/>
              <a:gd name="connsiteX57" fmla="*/ 6976102 w 10678681"/>
              <a:gd name="connsiteY57" fmla="*/ 1047854 h 1357700"/>
              <a:gd name="connsiteX58" fmla="*/ 6951040 w 10678681"/>
              <a:gd name="connsiteY58" fmla="*/ 1048531 h 1357700"/>
              <a:gd name="connsiteX59" fmla="*/ 6948497 w 10678681"/>
              <a:gd name="connsiteY59" fmla="*/ 1050706 h 1357700"/>
              <a:gd name="connsiteX60" fmla="*/ 6926582 w 10678681"/>
              <a:gd name="connsiteY60" fmla="*/ 1043462 h 1357700"/>
              <a:gd name="connsiteX61" fmla="*/ 6833743 w 10678681"/>
              <a:gd name="connsiteY61" fmla="*/ 1027960 h 1357700"/>
              <a:gd name="connsiteX62" fmla="*/ 6687090 w 10678681"/>
              <a:gd name="connsiteY62" fmla="*/ 1063250 h 1357700"/>
              <a:gd name="connsiteX63" fmla="*/ 6437450 w 10678681"/>
              <a:gd name="connsiteY63" fmla="*/ 1101075 h 1357700"/>
              <a:gd name="connsiteX64" fmla="*/ 6327795 w 10678681"/>
              <a:gd name="connsiteY64" fmla="*/ 1088142 h 1357700"/>
              <a:gd name="connsiteX65" fmla="*/ 6136549 w 10678681"/>
              <a:gd name="connsiteY65" fmla="*/ 1100268 h 1357700"/>
              <a:gd name="connsiteX66" fmla="*/ 6004655 w 10678681"/>
              <a:gd name="connsiteY66" fmla="*/ 1114946 h 1357700"/>
              <a:gd name="connsiteX67" fmla="*/ 5936643 w 10678681"/>
              <a:gd name="connsiteY67" fmla="*/ 1095428 h 1357700"/>
              <a:gd name="connsiteX68" fmla="*/ 5912484 w 10678681"/>
              <a:gd name="connsiteY68" fmla="*/ 1112624 h 1357700"/>
              <a:gd name="connsiteX69" fmla="*/ 5908387 w 10678681"/>
              <a:gd name="connsiteY69" fmla="*/ 1116018 h 1357700"/>
              <a:gd name="connsiteX70" fmla="*/ 5890495 w 10678681"/>
              <a:gd name="connsiteY70" fmla="*/ 1120268 h 1357700"/>
              <a:gd name="connsiteX71" fmla="*/ 5887318 w 10678681"/>
              <a:gd name="connsiteY71" fmla="*/ 1133134 h 1357700"/>
              <a:gd name="connsiteX72" fmla="*/ 5861726 w 10678681"/>
              <a:gd name="connsiteY72" fmla="*/ 1147891 h 1357700"/>
              <a:gd name="connsiteX73" fmla="*/ 5805823 w 10678681"/>
              <a:gd name="connsiteY73" fmla="*/ 1152457 h 1357700"/>
              <a:gd name="connsiteX74" fmla="*/ 5689841 w 10678681"/>
              <a:gd name="connsiteY74" fmla="*/ 1176232 h 1357700"/>
              <a:gd name="connsiteX75" fmla="*/ 5605119 w 10678681"/>
              <a:gd name="connsiteY75" fmla="*/ 1190202 h 1357700"/>
              <a:gd name="connsiteX76" fmla="*/ 5488513 w 10678681"/>
              <a:gd name="connsiteY76" fmla="*/ 1205367 h 1357700"/>
              <a:gd name="connsiteX77" fmla="*/ 5402905 w 10678681"/>
              <a:gd name="connsiteY77" fmla="*/ 1241191 h 1357700"/>
              <a:gd name="connsiteX78" fmla="*/ 5285593 w 10678681"/>
              <a:gd name="connsiteY78" fmla="*/ 1273569 h 1357700"/>
              <a:gd name="connsiteX79" fmla="*/ 5192893 w 10678681"/>
              <a:gd name="connsiteY79" fmla="*/ 1247188 h 1357700"/>
              <a:gd name="connsiteX80" fmla="*/ 5186475 w 10678681"/>
              <a:gd name="connsiteY80" fmla="*/ 1257028 h 1357700"/>
              <a:gd name="connsiteX81" fmla="*/ 5126038 w 10678681"/>
              <a:gd name="connsiteY81" fmla="*/ 1263189 h 1357700"/>
              <a:gd name="connsiteX82" fmla="*/ 4894688 w 10678681"/>
              <a:gd name="connsiteY82" fmla="*/ 1247184 h 1357700"/>
              <a:gd name="connsiteX83" fmla="*/ 4788036 w 10678681"/>
              <a:gd name="connsiteY83" fmla="*/ 1238182 h 1357700"/>
              <a:gd name="connsiteX84" fmla="*/ 4747555 w 10678681"/>
              <a:gd name="connsiteY84" fmla="*/ 1252768 h 1357700"/>
              <a:gd name="connsiteX85" fmla="*/ 4679644 w 10678681"/>
              <a:gd name="connsiteY85" fmla="*/ 1276603 h 1357700"/>
              <a:gd name="connsiteX86" fmla="*/ 4632222 w 10678681"/>
              <a:gd name="connsiteY86" fmla="*/ 1318360 h 1357700"/>
              <a:gd name="connsiteX87" fmla="*/ 4617358 w 10678681"/>
              <a:gd name="connsiteY87" fmla="*/ 1327690 h 1357700"/>
              <a:gd name="connsiteX88" fmla="*/ 4589102 w 10678681"/>
              <a:gd name="connsiteY88" fmla="*/ 1321223 h 1357700"/>
              <a:gd name="connsiteX89" fmla="*/ 4578184 w 10678681"/>
              <a:gd name="connsiteY89" fmla="*/ 1326745 h 1357700"/>
              <a:gd name="connsiteX90" fmla="*/ 4574270 w 10678681"/>
              <a:gd name="connsiteY90" fmla="*/ 1325878 h 1357700"/>
              <a:gd name="connsiteX91" fmla="*/ 4564919 w 10678681"/>
              <a:gd name="connsiteY91" fmla="*/ 1325507 h 1357700"/>
              <a:gd name="connsiteX92" fmla="*/ 4566586 w 10678681"/>
              <a:gd name="connsiteY92" fmla="*/ 1316963 h 1357700"/>
              <a:gd name="connsiteX93" fmla="*/ 4556303 w 10678681"/>
              <a:gd name="connsiteY93" fmla="*/ 1300262 h 1357700"/>
              <a:gd name="connsiteX94" fmla="*/ 4502358 w 10678681"/>
              <a:gd name="connsiteY94" fmla="*/ 1302558 h 1357700"/>
              <a:gd name="connsiteX95" fmla="*/ 4498919 w 10678681"/>
              <a:gd name="connsiteY95" fmla="*/ 1312115 h 1357700"/>
              <a:gd name="connsiteX96" fmla="*/ 4492075 w 10678681"/>
              <a:gd name="connsiteY96" fmla="*/ 1313357 h 1357700"/>
              <a:gd name="connsiteX97" fmla="*/ 4487466 w 10678681"/>
              <a:gd name="connsiteY97" fmla="*/ 1304102 h 1357700"/>
              <a:gd name="connsiteX98" fmla="*/ 4398292 w 10678681"/>
              <a:gd name="connsiteY98" fmla="*/ 1278410 h 1357700"/>
              <a:gd name="connsiteX99" fmla="*/ 4306088 w 10678681"/>
              <a:gd name="connsiteY99" fmla="*/ 1282512 h 1357700"/>
              <a:gd name="connsiteX100" fmla="*/ 4188995 w 10678681"/>
              <a:gd name="connsiteY100" fmla="*/ 1296718 h 1357700"/>
              <a:gd name="connsiteX101" fmla="*/ 4136582 w 10678681"/>
              <a:gd name="connsiteY101" fmla="*/ 1287687 h 1357700"/>
              <a:gd name="connsiteX102" fmla="*/ 4064614 w 10678681"/>
              <a:gd name="connsiteY102" fmla="*/ 1296118 h 1357700"/>
              <a:gd name="connsiteX103" fmla="*/ 3906561 w 10678681"/>
              <a:gd name="connsiteY103" fmla="*/ 1352435 h 1357700"/>
              <a:gd name="connsiteX104" fmla="*/ 3787890 w 10678681"/>
              <a:gd name="connsiteY104" fmla="*/ 1352442 h 1357700"/>
              <a:gd name="connsiteX105" fmla="*/ 3745993 w 10678681"/>
              <a:gd name="connsiteY105" fmla="*/ 1342630 h 1357700"/>
              <a:gd name="connsiteX106" fmla="*/ 3675785 w 10678681"/>
              <a:gd name="connsiteY106" fmla="*/ 1326802 h 1357700"/>
              <a:gd name="connsiteX107" fmla="*/ 3623856 w 10678681"/>
              <a:gd name="connsiteY107" fmla="*/ 1290804 h 1357700"/>
              <a:gd name="connsiteX108" fmla="*/ 3564933 w 10678681"/>
              <a:gd name="connsiteY108" fmla="*/ 1287147 h 1357700"/>
              <a:gd name="connsiteX109" fmla="*/ 3550537 w 10678681"/>
              <a:gd name="connsiteY109" fmla="*/ 1317552 h 1357700"/>
              <a:gd name="connsiteX110" fmla="*/ 3487736 w 10678681"/>
              <a:gd name="connsiteY110" fmla="*/ 1303493 h 1357700"/>
              <a:gd name="connsiteX111" fmla="*/ 3392548 w 10678681"/>
              <a:gd name="connsiteY111" fmla="*/ 1278741 h 1357700"/>
              <a:gd name="connsiteX112" fmla="*/ 3337466 w 10678681"/>
              <a:gd name="connsiteY112" fmla="*/ 1272537 h 1357700"/>
              <a:gd name="connsiteX113" fmla="*/ 3187206 w 10678681"/>
              <a:gd name="connsiteY113" fmla="*/ 1246821 h 1357700"/>
              <a:gd name="connsiteX114" fmla="*/ 3036856 w 10678681"/>
              <a:gd name="connsiteY114" fmla="*/ 1214383 h 1357700"/>
              <a:gd name="connsiteX115" fmla="*/ 2948654 w 10678681"/>
              <a:gd name="connsiteY115" fmla="*/ 1157455 h 1357700"/>
              <a:gd name="connsiteX116" fmla="*/ 2824973 w 10678681"/>
              <a:gd name="connsiteY116" fmla="*/ 1134864 h 1357700"/>
              <a:gd name="connsiteX117" fmla="*/ 2804398 w 10678681"/>
              <a:gd name="connsiteY117" fmla="*/ 1125556 h 1357700"/>
              <a:gd name="connsiteX118" fmla="*/ 2775396 w 10678681"/>
              <a:gd name="connsiteY118" fmla="*/ 1130148 h 1357700"/>
              <a:gd name="connsiteX119" fmla="*/ 2659096 w 10678681"/>
              <a:gd name="connsiteY119" fmla="*/ 1150294 h 1357700"/>
              <a:gd name="connsiteX120" fmla="*/ 2567088 w 10678681"/>
              <a:gd name="connsiteY120" fmla="*/ 1181781 h 1357700"/>
              <a:gd name="connsiteX121" fmla="*/ 2454501 w 10678681"/>
              <a:gd name="connsiteY121" fmla="*/ 1155455 h 1357700"/>
              <a:gd name="connsiteX122" fmla="*/ 2385161 w 10678681"/>
              <a:gd name="connsiteY122" fmla="*/ 1161312 h 1357700"/>
              <a:gd name="connsiteX123" fmla="*/ 2270528 w 10678681"/>
              <a:gd name="connsiteY123" fmla="*/ 1204338 h 1357700"/>
              <a:gd name="connsiteX124" fmla="*/ 2121820 w 10678681"/>
              <a:gd name="connsiteY124" fmla="*/ 1187078 h 1357700"/>
              <a:gd name="connsiteX125" fmla="*/ 2092716 w 10678681"/>
              <a:gd name="connsiteY125" fmla="*/ 1139224 h 1357700"/>
              <a:gd name="connsiteX126" fmla="*/ 2052449 w 10678681"/>
              <a:gd name="connsiteY126" fmla="*/ 1109687 h 1357700"/>
              <a:gd name="connsiteX127" fmla="*/ 2032607 w 10678681"/>
              <a:gd name="connsiteY127" fmla="*/ 1175477 h 1357700"/>
              <a:gd name="connsiteX128" fmla="*/ 1901837 w 10678681"/>
              <a:gd name="connsiteY128" fmla="*/ 1221762 h 1357700"/>
              <a:gd name="connsiteX129" fmla="*/ 1836762 w 10678681"/>
              <a:gd name="connsiteY129" fmla="*/ 1237387 h 1357700"/>
              <a:gd name="connsiteX130" fmla="*/ 1735877 w 10678681"/>
              <a:gd name="connsiteY130" fmla="*/ 1246527 h 1357700"/>
              <a:gd name="connsiteX131" fmla="*/ 1705069 w 10678681"/>
              <a:gd name="connsiteY131" fmla="*/ 1251989 h 1357700"/>
              <a:gd name="connsiteX132" fmla="*/ 1397689 w 10678681"/>
              <a:gd name="connsiteY132" fmla="*/ 1336144 h 1357700"/>
              <a:gd name="connsiteX133" fmla="*/ 1220734 w 10678681"/>
              <a:gd name="connsiteY133" fmla="*/ 1257811 h 1357700"/>
              <a:gd name="connsiteX134" fmla="*/ 1021737 w 10678681"/>
              <a:gd name="connsiteY134" fmla="*/ 1238739 h 1357700"/>
              <a:gd name="connsiteX135" fmla="*/ 959820 w 10678681"/>
              <a:gd name="connsiteY135" fmla="*/ 1275863 h 1357700"/>
              <a:gd name="connsiteX136" fmla="*/ 929137 w 10678681"/>
              <a:gd name="connsiteY136" fmla="*/ 1273957 h 1357700"/>
              <a:gd name="connsiteX137" fmla="*/ 878849 w 10678681"/>
              <a:gd name="connsiteY137" fmla="*/ 1266740 h 1357700"/>
              <a:gd name="connsiteX138" fmla="*/ 800667 w 10678681"/>
              <a:gd name="connsiteY138" fmla="*/ 1282041 h 1357700"/>
              <a:gd name="connsiteX139" fmla="*/ 644906 w 10678681"/>
              <a:gd name="connsiteY139" fmla="*/ 1273685 h 1357700"/>
              <a:gd name="connsiteX140" fmla="*/ 379869 w 10678681"/>
              <a:gd name="connsiteY140" fmla="*/ 1339165 h 1357700"/>
              <a:gd name="connsiteX141" fmla="*/ 137696 w 10678681"/>
              <a:gd name="connsiteY141" fmla="*/ 1319217 h 1357700"/>
              <a:gd name="connsiteX142" fmla="*/ 54250 w 10678681"/>
              <a:gd name="connsiteY142" fmla="*/ 1315838 h 1357700"/>
              <a:gd name="connsiteX143" fmla="*/ 28042 w 10678681"/>
              <a:gd name="connsiteY143" fmla="*/ 1297822 h 1357700"/>
              <a:gd name="connsiteX144" fmla="*/ 0 w 10678681"/>
              <a:gd name="connsiteY144" fmla="*/ 1294612 h 1357700"/>
              <a:gd name="connsiteX145" fmla="*/ 0 w 10678681"/>
              <a:gd name="connsiteY145" fmla="*/ 0 h 1357700"/>
              <a:gd name="connsiteX0" fmla="*/ 0 w 10678681"/>
              <a:gd name="connsiteY0" fmla="*/ 0 h 1357700"/>
              <a:gd name="connsiteX1" fmla="*/ 10678681 w 10678681"/>
              <a:gd name="connsiteY1" fmla="*/ 0 h 1357700"/>
              <a:gd name="connsiteX2" fmla="*/ 10666019 w 10678681"/>
              <a:gd name="connsiteY2" fmla="*/ 7876 h 1357700"/>
              <a:gd name="connsiteX3" fmla="*/ 10632825 w 10678681"/>
              <a:gd name="connsiteY3" fmla="*/ 32153 h 1357700"/>
              <a:gd name="connsiteX4" fmla="*/ 10510605 w 10678681"/>
              <a:gd name="connsiteY4" fmla="*/ 30449 h 1357700"/>
              <a:gd name="connsiteX5" fmla="*/ 10456989 w 10678681"/>
              <a:gd name="connsiteY5" fmla="*/ 979 h 1357700"/>
              <a:gd name="connsiteX6" fmla="*/ 10438642 w 10678681"/>
              <a:gd name="connsiteY6" fmla="*/ 1524 h 1357700"/>
              <a:gd name="connsiteX7" fmla="*/ 10407146 w 10678681"/>
              <a:gd name="connsiteY7" fmla="*/ 43659 h 1357700"/>
              <a:gd name="connsiteX8" fmla="*/ 10357996 w 10678681"/>
              <a:gd name="connsiteY8" fmla="*/ 50836 h 1357700"/>
              <a:gd name="connsiteX9" fmla="*/ 10306667 w 10678681"/>
              <a:gd name="connsiteY9" fmla="*/ 109739 h 1357700"/>
              <a:gd name="connsiteX10" fmla="*/ 10115334 w 10678681"/>
              <a:gd name="connsiteY10" fmla="*/ 155658 h 1357700"/>
              <a:gd name="connsiteX11" fmla="*/ 10068157 w 10678681"/>
              <a:gd name="connsiteY11" fmla="*/ 215673 h 1357700"/>
              <a:gd name="connsiteX12" fmla="*/ 10045431 w 10678681"/>
              <a:gd name="connsiteY12" fmla="*/ 229568 h 1357700"/>
              <a:gd name="connsiteX13" fmla="*/ 10013265 w 10678681"/>
              <a:gd name="connsiteY13" fmla="*/ 284757 h 1357700"/>
              <a:gd name="connsiteX14" fmla="*/ 9862496 w 10678681"/>
              <a:gd name="connsiteY14" fmla="*/ 223033 h 1357700"/>
              <a:gd name="connsiteX15" fmla="*/ 9679638 w 10678681"/>
              <a:gd name="connsiteY15" fmla="*/ 277462 h 1357700"/>
              <a:gd name="connsiteX16" fmla="*/ 9498347 w 10678681"/>
              <a:gd name="connsiteY16" fmla="*/ 244723 h 1357700"/>
              <a:gd name="connsiteX17" fmla="*/ 9399702 w 10678681"/>
              <a:gd name="connsiteY17" fmla="*/ 276316 h 1357700"/>
              <a:gd name="connsiteX18" fmla="*/ 9378439 w 10678681"/>
              <a:gd name="connsiteY18" fmla="*/ 326244 h 1357700"/>
              <a:gd name="connsiteX19" fmla="*/ 9121744 w 10678681"/>
              <a:gd name="connsiteY19" fmla="*/ 365177 h 1357700"/>
              <a:gd name="connsiteX20" fmla="*/ 9061654 w 10678681"/>
              <a:gd name="connsiteY20" fmla="*/ 393730 h 1357700"/>
              <a:gd name="connsiteX21" fmla="*/ 8997577 w 10678681"/>
              <a:gd name="connsiteY21" fmla="*/ 380865 h 1357700"/>
              <a:gd name="connsiteX22" fmla="*/ 8907968 w 10678681"/>
              <a:gd name="connsiteY22" fmla="*/ 447345 h 1357700"/>
              <a:gd name="connsiteX23" fmla="*/ 8764163 w 10678681"/>
              <a:gd name="connsiteY23" fmla="*/ 471000 h 1357700"/>
              <a:gd name="connsiteX24" fmla="*/ 8680155 w 10678681"/>
              <a:gd name="connsiteY24" fmla="*/ 492404 h 1357700"/>
              <a:gd name="connsiteX25" fmla="*/ 8651436 w 10678681"/>
              <a:gd name="connsiteY25" fmla="*/ 511923 h 1357700"/>
              <a:gd name="connsiteX26" fmla="*/ 8609185 w 10678681"/>
              <a:gd name="connsiteY26" fmla="*/ 531525 h 1357700"/>
              <a:gd name="connsiteX27" fmla="*/ 8537091 w 10678681"/>
              <a:gd name="connsiteY27" fmla="*/ 574933 h 1357700"/>
              <a:gd name="connsiteX28" fmla="*/ 8435931 w 10678681"/>
              <a:gd name="connsiteY28" fmla="*/ 617926 h 1357700"/>
              <a:gd name="connsiteX29" fmla="*/ 8348623 w 10678681"/>
              <a:gd name="connsiteY29" fmla="*/ 600607 h 1357700"/>
              <a:gd name="connsiteX30" fmla="*/ 8344233 w 10678681"/>
              <a:gd name="connsiteY30" fmla="*/ 610922 h 1357700"/>
              <a:gd name="connsiteX31" fmla="*/ 8290622 w 10678681"/>
              <a:gd name="connsiteY31" fmla="*/ 622687 h 1357700"/>
              <a:gd name="connsiteX32" fmla="*/ 8086698 w 10678681"/>
              <a:gd name="connsiteY32" fmla="*/ 605185 h 1357700"/>
              <a:gd name="connsiteX33" fmla="*/ 7982378 w 10678681"/>
              <a:gd name="connsiteY33" fmla="*/ 629799 h 1357700"/>
              <a:gd name="connsiteX34" fmla="*/ 7947952 w 10678681"/>
              <a:gd name="connsiteY34" fmla="*/ 648003 h 1357700"/>
              <a:gd name="connsiteX35" fmla="*/ 7890112 w 10678681"/>
              <a:gd name="connsiteY35" fmla="*/ 677915 h 1357700"/>
              <a:gd name="connsiteX36" fmla="*/ 7853284 w 10678681"/>
              <a:gd name="connsiteY36" fmla="*/ 723588 h 1357700"/>
              <a:gd name="connsiteX37" fmla="*/ 7802383 w 10678681"/>
              <a:gd name="connsiteY37" fmla="*/ 739359 h 1357700"/>
              <a:gd name="connsiteX38" fmla="*/ 7730518 w 10678681"/>
              <a:gd name="connsiteY38" fmla="*/ 739526 h 1357700"/>
              <a:gd name="connsiteX39" fmla="*/ 7652907 w 10678681"/>
              <a:gd name="connsiteY39" fmla="*/ 783273 h 1357700"/>
              <a:gd name="connsiteX40" fmla="*/ 7606008 w 10678681"/>
              <a:gd name="connsiteY40" fmla="*/ 800717 h 1357700"/>
              <a:gd name="connsiteX41" fmla="*/ 7480223 w 10678681"/>
              <a:gd name="connsiteY41" fmla="*/ 856821 h 1357700"/>
              <a:gd name="connsiteX42" fmla="*/ 7356005 w 10678681"/>
              <a:gd name="connsiteY42" fmla="*/ 919462 h 1357700"/>
              <a:gd name="connsiteX43" fmla="*/ 7305396 w 10678681"/>
              <a:gd name="connsiteY43" fmla="*/ 986228 h 1357700"/>
              <a:gd name="connsiteX44" fmla="*/ 7266251 w 10678681"/>
              <a:gd name="connsiteY44" fmla="*/ 967864 h 1357700"/>
              <a:gd name="connsiteX45" fmla="*/ 7269396 w 10678681"/>
              <a:gd name="connsiteY45" fmla="*/ 989282 h 1357700"/>
              <a:gd name="connsiteX46" fmla="*/ 7258094 w 10678681"/>
              <a:gd name="connsiteY46" fmla="*/ 990679 h 1357700"/>
              <a:gd name="connsiteX47" fmla="*/ 7257893 w 10678681"/>
              <a:gd name="connsiteY47" fmla="*/ 991204 h 1357700"/>
              <a:gd name="connsiteX48" fmla="*/ 7247153 w 10678681"/>
              <a:gd name="connsiteY48" fmla="*/ 991550 h 1357700"/>
              <a:gd name="connsiteX49" fmla="*/ 7193612 w 10678681"/>
              <a:gd name="connsiteY49" fmla="*/ 987042 h 1357700"/>
              <a:gd name="connsiteX50" fmla="*/ 7132632 w 10678681"/>
              <a:gd name="connsiteY50" fmla="*/ 1042036 h 1357700"/>
              <a:gd name="connsiteX51" fmla="*/ 7105610 w 10678681"/>
              <a:gd name="connsiteY51" fmla="*/ 1053537 h 1357700"/>
              <a:gd name="connsiteX52" fmla="*/ 7069148 w 10678681"/>
              <a:gd name="connsiteY52" fmla="*/ 1047163 h 1357700"/>
              <a:gd name="connsiteX53" fmla="*/ 7039634 w 10678681"/>
              <a:gd name="connsiteY53" fmla="*/ 1059971 h 1357700"/>
              <a:gd name="connsiteX54" fmla="*/ 7033445 w 10678681"/>
              <a:gd name="connsiteY54" fmla="*/ 1063314 h 1357700"/>
              <a:gd name="connsiteX55" fmla="*/ 6999157 w 10678681"/>
              <a:gd name="connsiteY55" fmla="*/ 1055282 h 1357700"/>
              <a:gd name="connsiteX56" fmla="*/ 6981874 w 10678681"/>
              <a:gd name="connsiteY56" fmla="*/ 1053827 h 1357700"/>
              <a:gd name="connsiteX57" fmla="*/ 6976102 w 10678681"/>
              <a:gd name="connsiteY57" fmla="*/ 1047854 h 1357700"/>
              <a:gd name="connsiteX58" fmla="*/ 6951040 w 10678681"/>
              <a:gd name="connsiteY58" fmla="*/ 1048531 h 1357700"/>
              <a:gd name="connsiteX59" fmla="*/ 6948497 w 10678681"/>
              <a:gd name="connsiteY59" fmla="*/ 1050706 h 1357700"/>
              <a:gd name="connsiteX60" fmla="*/ 6926582 w 10678681"/>
              <a:gd name="connsiteY60" fmla="*/ 1043462 h 1357700"/>
              <a:gd name="connsiteX61" fmla="*/ 6833743 w 10678681"/>
              <a:gd name="connsiteY61" fmla="*/ 1027960 h 1357700"/>
              <a:gd name="connsiteX62" fmla="*/ 6687090 w 10678681"/>
              <a:gd name="connsiteY62" fmla="*/ 1063250 h 1357700"/>
              <a:gd name="connsiteX63" fmla="*/ 6437450 w 10678681"/>
              <a:gd name="connsiteY63" fmla="*/ 1101075 h 1357700"/>
              <a:gd name="connsiteX64" fmla="*/ 6327795 w 10678681"/>
              <a:gd name="connsiteY64" fmla="*/ 1088142 h 1357700"/>
              <a:gd name="connsiteX65" fmla="*/ 6136549 w 10678681"/>
              <a:gd name="connsiteY65" fmla="*/ 1100268 h 1357700"/>
              <a:gd name="connsiteX66" fmla="*/ 6004655 w 10678681"/>
              <a:gd name="connsiteY66" fmla="*/ 1114946 h 1357700"/>
              <a:gd name="connsiteX67" fmla="*/ 5936643 w 10678681"/>
              <a:gd name="connsiteY67" fmla="*/ 1095428 h 1357700"/>
              <a:gd name="connsiteX68" fmla="*/ 5912484 w 10678681"/>
              <a:gd name="connsiteY68" fmla="*/ 1112624 h 1357700"/>
              <a:gd name="connsiteX69" fmla="*/ 5908387 w 10678681"/>
              <a:gd name="connsiteY69" fmla="*/ 1116018 h 1357700"/>
              <a:gd name="connsiteX70" fmla="*/ 5890495 w 10678681"/>
              <a:gd name="connsiteY70" fmla="*/ 1120268 h 1357700"/>
              <a:gd name="connsiteX71" fmla="*/ 5887318 w 10678681"/>
              <a:gd name="connsiteY71" fmla="*/ 1133134 h 1357700"/>
              <a:gd name="connsiteX72" fmla="*/ 5861726 w 10678681"/>
              <a:gd name="connsiteY72" fmla="*/ 1147891 h 1357700"/>
              <a:gd name="connsiteX73" fmla="*/ 5805823 w 10678681"/>
              <a:gd name="connsiteY73" fmla="*/ 1152457 h 1357700"/>
              <a:gd name="connsiteX74" fmla="*/ 5689841 w 10678681"/>
              <a:gd name="connsiteY74" fmla="*/ 1176232 h 1357700"/>
              <a:gd name="connsiteX75" fmla="*/ 5605119 w 10678681"/>
              <a:gd name="connsiteY75" fmla="*/ 1190202 h 1357700"/>
              <a:gd name="connsiteX76" fmla="*/ 5488513 w 10678681"/>
              <a:gd name="connsiteY76" fmla="*/ 1205367 h 1357700"/>
              <a:gd name="connsiteX77" fmla="*/ 5402905 w 10678681"/>
              <a:gd name="connsiteY77" fmla="*/ 1241191 h 1357700"/>
              <a:gd name="connsiteX78" fmla="*/ 5285593 w 10678681"/>
              <a:gd name="connsiteY78" fmla="*/ 1273569 h 1357700"/>
              <a:gd name="connsiteX79" fmla="*/ 5192893 w 10678681"/>
              <a:gd name="connsiteY79" fmla="*/ 1247188 h 1357700"/>
              <a:gd name="connsiteX80" fmla="*/ 5186475 w 10678681"/>
              <a:gd name="connsiteY80" fmla="*/ 1257028 h 1357700"/>
              <a:gd name="connsiteX81" fmla="*/ 5126038 w 10678681"/>
              <a:gd name="connsiteY81" fmla="*/ 1263189 h 1357700"/>
              <a:gd name="connsiteX82" fmla="*/ 4894688 w 10678681"/>
              <a:gd name="connsiteY82" fmla="*/ 1247184 h 1357700"/>
              <a:gd name="connsiteX83" fmla="*/ 4788036 w 10678681"/>
              <a:gd name="connsiteY83" fmla="*/ 1238182 h 1357700"/>
              <a:gd name="connsiteX84" fmla="*/ 4747555 w 10678681"/>
              <a:gd name="connsiteY84" fmla="*/ 1252768 h 1357700"/>
              <a:gd name="connsiteX85" fmla="*/ 4679644 w 10678681"/>
              <a:gd name="connsiteY85" fmla="*/ 1276603 h 1357700"/>
              <a:gd name="connsiteX86" fmla="*/ 4632222 w 10678681"/>
              <a:gd name="connsiteY86" fmla="*/ 1318360 h 1357700"/>
              <a:gd name="connsiteX87" fmla="*/ 4617358 w 10678681"/>
              <a:gd name="connsiteY87" fmla="*/ 1327690 h 1357700"/>
              <a:gd name="connsiteX88" fmla="*/ 4589102 w 10678681"/>
              <a:gd name="connsiteY88" fmla="*/ 1321223 h 1357700"/>
              <a:gd name="connsiteX89" fmla="*/ 4578184 w 10678681"/>
              <a:gd name="connsiteY89" fmla="*/ 1326745 h 1357700"/>
              <a:gd name="connsiteX90" fmla="*/ 4574270 w 10678681"/>
              <a:gd name="connsiteY90" fmla="*/ 1325878 h 1357700"/>
              <a:gd name="connsiteX91" fmla="*/ 4564919 w 10678681"/>
              <a:gd name="connsiteY91" fmla="*/ 1325507 h 1357700"/>
              <a:gd name="connsiteX92" fmla="*/ 4566586 w 10678681"/>
              <a:gd name="connsiteY92" fmla="*/ 1316963 h 1357700"/>
              <a:gd name="connsiteX93" fmla="*/ 4556303 w 10678681"/>
              <a:gd name="connsiteY93" fmla="*/ 1300262 h 1357700"/>
              <a:gd name="connsiteX94" fmla="*/ 4502358 w 10678681"/>
              <a:gd name="connsiteY94" fmla="*/ 1302558 h 1357700"/>
              <a:gd name="connsiteX95" fmla="*/ 4498919 w 10678681"/>
              <a:gd name="connsiteY95" fmla="*/ 1312115 h 1357700"/>
              <a:gd name="connsiteX96" fmla="*/ 4492075 w 10678681"/>
              <a:gd name="connsiteY96" fmla="*/ 1313357 h 1357700"/>
              <a:gd name="connsiteX97" fmla="*/ 4487466 w 10678681"/>
              <a:gd name="connsiteY97" fmla="*/ 1304102 h 1357700"/>
              <a:gd name="connsiteX98" fmla="*/ 4398292 w 10678681"/>
              <a:gd name="connsiteY98" fmla="*/ 1278410 h 1357700"/>
              <a:gd name="connsiteX99" fmla="*/ 4306088 w 10678681"/>
              <a:gd name="connsiteY99" fmla="*/ 1282512 h 1357700"/>
              <a:gd name="connsiteX100" fmla="*/ 4188995 w 10678681"/>
              <a:gd name="connsiteY100" fmla="*/ 1296718 h 1357700"/>
              <a:gd name="connsiteX101" fmla="*/ 4136582 w 10678681"/>
              <a:gd name="connsiteY101" fmla="*/ 1287687 h 1357700"/>
              <a:gd name="connsiteX102" fmla="*/ 4064614 w 10678681"/>
              <a:gd name="connsiteY102" fmla="*/ 1296118 h 1357700"/>
              <a:gd name="connsiteX103" fmla="*/ 3906561 w 10678681"/>
              <a:gd name="connsiteY103" fmla="*/ 1352435 h 1357700"/>
              <a:gd name="connsiteX104" fmla="*/ 3787890 w 10678681"/>
              <a:gd name="connsiteY104" fmla="*/ 1352442 h 1357700"/>
              <a:gd name="connsiteX105" fmla="*/ 3745993 w 10678681"/>
              <a:gd name="connsiteY105" fmla="*/ 1342630 h 1357700"/>
              <a:gd name="connsiteX106" fmla="*/ 3675785 w 10678681"/>
              <a:gd name="connsiteY106" fmla="*/ 1326802 h 1357700"/>
              <a:gd name="connsiteX107" fmla="*/ 3623856 w 10678681"/>
              <a:gd name="connsiteY107" fmla="*/ 1290804 h 1357700"/>
              <a:gd name="connsiteX108" fmla="*/ 3564933 w 10678681"/>
              <a:gd name="connsiteY108" fmla="*/ 1287147 h 1357700"/>
              <a:gd name="connsiteX109" fmla="*/ 3550537 w 10678681"/>
              <a:gd name="connsiteY109" fmla="*/ 1317552 h 1357700"/>
              <a:gd name="connsiteX110" fmla="*/ 3487736 w 10678681"/>
              <a:gd name="connsiteY110" fmla="*/ 1303493 h 1357700"/>
              <a:gd name="connsiteX111" fmla="*/ 3392548 w 10678681"/>
              <a:gd name="connsiteY111" fmla="*/ 1278741 h 1357700"/>
              <a:gd name="connsiteX112" fmla="*/ 3337466 w 10678681"/>
              <a:gd name="connsiteY112" fmla="*/ 1272537 h 1357700"/>
              <a:gd name="connsiteX113" fmla="*/ 3187206 w 10678681"/>
              <a:gd name="connsiteY113" fmla="*/ 1246821 h 1357700"/>
              <a:gd name="connsiteX114" fmla="*/ 3036856 w 10678681"/>
              <a:gd name="connsiteY114" fmla="*/ 1214383 h 1357700"/>
              <a:gd name="connsiteX115" fmla="*/ 2824973 w 10678681"/>
              <a:gd name="connsiteY115" fmla="*/ 1134864 h 1357700"/>
              <a:gd name="connsiteX116" fmla="*/ 2804398 w 10678681"/>
              <a:gd name="connsiteY116" fmla="*/ 1125556 h 1357700"/>
              <a:gd name="connsiteX117" fmla="*/ 2775396 w 10678681"/>
              <a:gd name="connsiteY117" fmla="*/ 1130148 h 1357700"/>
              <a:gd name="connsiteX118" fmla="*/ 2659096 w 10678681"/>
              <a:gd name="connsiteY118" fmla="*/ 1150294 h 1357700"/>
              <a:gd name="connsiteX119" fmla="*/ 2567088 w 10678681"/>
              <a:gd name="connsiteY119" fmla="*/ 1181781 h 1357700"/>
              <a:gd name="connsiteX120" fmla="*/ 2454501 w 10678681"/>
              <a:gd name="connsiteY120" fmla="*/ 1155455 h 1357700"/>
              <a:gd name="connsiteX121" fmla="*/ 2385161 w 10678681"/>
              <a:gd name="connsiteY121" fmla="*/ 1161312 h 1357700"/>
              <a:gd name="connsiteX122" fmla="*/ 2270528 w 10678681"/>
              <a:gd name="connsiteY122" fmla="*/ 1204338 h 1357700"/>
              <a:gd name="connsiteX123" fmla="*/ 2121820 w 10678681"/>
              <a:gd name="connsiteY123" fmla="*/ 1187078 h 1357700"/>
              <a:gd name="connsiteX124" fmla="*/ 2092716 w 10678681"/>
              <a:gd name="connsiteY124" fmla="*/ 1139224 h 1357700"/>
              <a:gd name="connsiteX125" fmla="*/ 2052449 w 10678681"/>
              <a:gd name="connsiteY125" fmla="*/ 1109687 h 1357700"/>
              <a:gd name="connsiteX126" fmla="*/ 2032607 w 10678681"/>
              <a:gd name="connsiteY126" fmla="*/ 1175477 h 1357700"/>
              <a:gd name="connsiteX127" fmla="*/ 1901837 w 10678681"/>
              <a:gd name="connsiteY127" fmla="*/ 1221762 h 1357700"/>
              <a:gd name="connsiteX128" fmla="*/ 1836762 w 10678681"/>
              <a:gd name="connsiteY128" fmla="*/ 1237387 h 1357700"/>
              <a:gd name="connsiteX129" fmla="*/ 1735877 w 10678681"/>
              <a:gd name="connsiteY129" fmla="*/ 1246527 h 1357700"/>
              <a:gd name="connsiteX130" fmla="*/ 1705069 w 10678681"/>
              <a:gd name="connsiteY130" fmla="*/ 1251989 h 1357700"/>
              <a:gd name="connsiteX131" fmla="*/ 1397689 w 10678681"/>
              <a:gd name="connsiteY131" fmla="*/ 1336144 h 1357700"/>
              <a:gd name="connsiteX132" fmla="*/ 1220734 w 10678681"/>
              <a:gd name="connsiteY132" fmla="*/ 1257811 h 1357700"/>
              <a:gd name="connsiteX133" fmla="*/ 1021737 w 10678681"/>
              <a:gd name="connsiteY133" fmla="*/ 1238739 h 1357700"/>
              <a:gd name="connsiteX134" fmla="*/ 959820 w 10678681"/>
              <a:gd name="connsiteY134" fmla="*/ 1275863 h 1357700"/>
              <a:gd name="connsiteX135" fmla="*/ 929137 w 10678681"/>
              <a:gd name="connsiteY135" fmla="*/ 1273957 h 1357700"/>
              <a:gd name="connsiteX136" fmla="*/ 878849 w 10678681"/>
              <a:gd name="connsiteY136" fmla="*/ 1266740 h 1357700"/>
              <a:gd name="connsiteX137" fmla="*/ 800667 w 10678681"/>
              <a:gd name="connsiteY137" fmla="*/ 1282041 h 1357700"/>
              <a:gd name="connsiteX138" fmla="*/ 644906 w 10678681"/>
              <a:gd name="connsiteY138" fmla="*/ 1273685 h 1357700"/>
              <a:gd name="connsiteX139" fmla="*/ 379869 w 10678681"/>
              <a:gd name="connsiteY139" fmla="*/ 1339165 h 1357700"/>
              <a:gd name="connsiteX140" fmla="*/ 137696 w 10678681"/>
              <a:gd name="connsiteY140" fmla="*/ 1319217 h 1357700"/>
              <a:gd name="connsiteX141" fmla="*/ 54250 w 10678681"/>
              <a:gd name="connsiteY141" fmla="*/ 1315838 h 1357700"/>
              <a:gd name="connsiteX142" fmla="*/ 28042 w 10678681"/>
              <a:gd name="connsiteY142" fmla="*/ 1297822 h 1357700"/>
              <a:gd name="connsiteX143" fmla="*/ 0 w 10678681"/>
              <a:gd name="connsiteY143" fmla="*/ 1294612 h 1357700"/>
              <a:gd name="connsiteX144" fmla="*/ 0 w 10678681"/>
              <a:gd name="connsiteY144" fmla="*/ 0 h 1357700"/>
              <a:gd name="connsiteX0" fmla="*/ 0 w 10678681"/>
              <a:gd name="connsiteY0" fmla="*/ 0 h 1357700"/>
              <a:gd name="connsiteX1" fmla="*/ 10678681 w 10678681"/>
              <a:gd name="connsiteY1" fmla="*/ 0 h 1357700"/>
              <a:gd name="connsiteX2" fmla="*/ 10666019 w 10678681"/>
              <a:gd name="connsiteY2" fmla="*/ 7876 h 1357700"/>
              <a:gd name="connsiteX3" fmla="*/ 10632825 w 10678681"/>
              <a:gd name="connsiteY3" fmla="*/ 32153 h 1357700"/>
              <a:gd name="connsiteX4" fmla="*/ 10510605 w 10678681"/>
              <a:gd name="connsiteY4" fmla="*/ 30449 h 1357700"/>
              <a:gd name="connsiteX5" fmla="*/ 10456989 w 10678681"/>
              <a:gd name="connsiteY5" fmla="*/ 979 h 1357700"/>
              <a:gd name="connsiteX6" fmla="*/ 10438642 w 10678681"/>
              <a:gd name="connsiteY6" fmla="*/ 1524 h 1357700"/>
              <a:gd name="connsiteX7" fmla="*/ 10407146 w 10678681"/>
              <a:gd name="connsiteY7" fmla="*/ 43659 h 1357700"/>
              <a:gd name="connsiteX8" fmla="*/ 10357996 w 10678681"/>
              <a:gd name="connsiteY8" fmla="*/ 50836 h 1357700"/>
              <a:gd name="connsiteX9" fmla="*/ 10306667 w 10678681"/>
              <a:gd name="connsiteY9" fmla="*/ 109739 h 1357700"/>
              <a:gd name="connsiteX10" fmla="*/ 10115334 w 10678681"/>
              <a:gd name="connsiteY10" fmla="*/ 155658 h 1357700"/>
              <a:gd name="connsiteX11" fmla="*/ 10068157 w 10678681"/>
              <a:gd name="connsiteY11" fmla="*/ 215673 h 1357700"/>
              <a:gd name="connsiteX12" fmla="*/ 10045431 w 10678681"/>
              <a:gd name="connsiteY12" fmla="*/ 229568 h 1357700"/>
              <a:gd name="connsiteX13" fmla="*/ 10013265 w 10678681"/>
              <a:gd name="connsiteY13" fmla="*/ 284757 h 1357700"/>
              <a:gd name="connsiteX14" fmla="*/ 9862496 w 10678681"/>
              <a:gd name="connsiteY14" fmla="*/ 223033 h 1357700"/>
              <a:gd name="connsiteX15" fmla="*/ 9679638 w 10678681"/>
              <a:gd name="connsiteY15" fmla="*/ 277462 h 1357700"/>
              <a:gd name="connsiteX16" fmla="*/ 9498347 w 10678681"/>
              <a:gd name="connsiteY16" fmla="*/ 244723 h 1357700"/>
              <a:gd name="connsiteX17" fmla="*/ 9399702 w 10678681"/>
              <a:gd name="connsiteY17" fmla="*/ 276316 h 1357700"/>
              <a:gd name="connsiteX18" fmla="*/ 9378439 w 10678681"/>
              <a:gd name="connsiteY18" fmla="*/ 326244 h 1357700"/>
              <a:gd name="connsiteX19" fmla="*/ 9121744 w 10678681"/>
              <a:gd name="connsiteY19" fmla="*/ 365177 h 1357700"/>
              <a:gd name="connsiteX20" fmla="*/ 9061654 w 10678681"/>
              <a:gd name="connsiteY20" fmla="*/ 393730 h 1357700"/>
              <a:gd name="connsiteX21" fmla="*/ 8997577 w 10678681"/>
              <a:gd name="connsiteY21" fmla="*/ 380865 h 1357700"/>
              <a:gd name="connsiteX22" fmla="*/ 8907968 w 10678681"/>
              <a:gd name="connsiteY22" fmla="*/ 447345 h 1357700"/>
              <a:gd name="connsiteX23" fmla="*/ 8764163 w 10678681"/>
              <a:gd name="connsiteY23" fmla="*/ 471000 h 1357700"/>
              <a:gd name="connsiteX24" fmla="*/ 8680155 w 10678681"/>
              <a:gd name="connsiteY24" fmla="*/ 492404 h 1357700"/>
              <a:gd name="connsiteX25" fmla="*/ 8651436 w 10678681"/>
              <a:gd name="connsiteY25" fmla="*/ 511923 h 1357700"/>
              <a:gd name="connsiteX26" fmla="*/ 8609185 w 10678681"/>
              <a:gd name="connsiteY26" fmla="*/ 531525 h 1357700"/>
              <a:gd name="connsiteX27" fmla="*/ 8537091 w 10678681"/>
              <a:gd name="connsiteY27" fmla="*/ 574933 h 1357700"/>
              <a:gd name="connsiteX28" fmla="*/ 8435931 w 10678681"/>
              <a:gd name="connsiteY28" fmla="*/ 617926 h 1357700"/>
              <a:gd name="connsiteX29" fmla="*/ 8348623 w 10678681"/>
              <a:gd name="connsiteY29" fmla="*/ 600607 h 1357700"/>
              <a:gd name="connsiteX30" fmla="*/ 8344233 w 10678681"/>
              <a:gd name="connsiteY30" fmla="*/ 610922 h 1357700"/>
              <a:gd name="connsiteX31" fmla="*/ 8290622 w 10678681"/>
              <a:gd name="connsiteY31" fmla="*/ 622687 h 1357700"/>
              <a:gd name="connsiteX32" fmla="*/ 8086698 w 10678681"/>
              <a:gd name="connsiteY32" fmla="*/ 605185 h 1357700"/>
              <a:gd name="connsiteX33" fmla="*/ 7982378 w 10678681"/>
              <a:gd name="connsiteY33" fmla="*/ 629799 h 1357700"/>
              <a:gd name="connsiteX34" fmla="*/ 7947952 w 10678681"/>
              <a:gd name="connsiteY34" fmla="*/ 648003 h 1357700"/>
              <a:gd name="connsiteX35" fmla="*/ 7890112 w 10678681"/>
              <a:gd name="connsiteY35" fmla="*/ 677915 h 1357700"/>
              <a:gd name="connsiteX36" fmla="*/ 7853284 w 10678681"/>
              <a:gd name="connsiteY36" fmla="*/ 723588 h 1357700"/>
              <a:gd name="connsiteX37" fmla="*/ 7802383 w 10678681"/>
              <a:gd name="connsiteY37" fmla="*/ 739359 h 1357700"/>
              <a:gd name="connsiteX38" fmla="*/ 7730518 w 10678681"/>
              <a:gd name="connsiteY38" fmla="*/ 739526 h 1357700"/>
              <a:gd name="connsiteX39" fmla="*/ 7652907 w 10678681"/>
              <a:gd name="connsiteY39" fmla="*/ 783273 h 1357700"/>
              <a:gd name="connsiteX40" fmla="*/ 7606008 w 10678681"/>
              <a:gd name="connsiteY40" fmla="*/ 800717 h 1357700"/>
              <a:gd name="connsiteX41" fmla="*/ 7480223 w 10678681"/>
              <a:gd name="connsiteY41" fmla="*/ 856821 h 1357700"/>
              <a:gd name="connsiteX42" fmla="*/ 7356005 w 10678681"/>
              <a:gd name="connsiteY42" fmla="*/ 919462 h 1357700"/>
              <a:gd name="connsiteX43" fmla="*/ 7305396 w 10678681"/>
              <a:gd name="connsiteY43" fmla="*/ 986228 h 1357700"/>
              <a:gd name="connsiteX44" fmla="*/ 7266251 w 10678681"/>
              <a:gd name="connsiteY44" fmla="*/ 967864 h 1357700"/>
              <a:gd name="connsiteX45" fmla="*/ 7269396 w 10678681"/>
              <a:gd name="connsiteY45" fmla="*/ 989282 h 1357700"/>
              <a:gd name="connsiteX46" fmla="*/ 7258094 w 10678681"/>
              <a:gd name="connsiteY46" fmla="*/ 990679 h 1357700"/>
              <a:gd name="connsiteX47" fmla="*/ 7257893 w 10678681"/>
              <a:gd name="connsiteY47" fmla="*/ 991204 h 1357700"/>
              <a:gd name="connsiteX48" fmla="*/ 7247153 w 10678681"/>
              <a:gd name="connsiteY48" fmla="*/ 991550 h 1357700"/>
              <a:gd name="connsiteX49" fmla="*/ 7193612 w 10678681"/>
              <a:gd name="connsiteY49" fmla="*/ 987042 h 1357700"/>
              <a:gd name="connsiteX50" fmla="*/ 7132632 w 10678681"/>
              <a:gd name="connsiteY50" fmla="*/ 1042036 h 1357700"/>
              <a:gd name="connsiteX51" fmla="*/ 7105610 w 10678681"/>
              <a:gd name="connsiteY51" fmla="*/ 1053537 h 1357700"/>
              <a:gd name="connsiteX52" fmla="*/ 7069148 w 10678681"/>
              <a:gd name="connsiteY52" fmla="*/ 1047163 h 1357700"/>
              <a:gd name="connsiteX53" fmla="*/ 7039634 w 10678681"/>
              <a:gd name="connsiteY53" fmla="*/ 1059971 h 1357700"/>
              <a:gd name="connsiteX54" fmla="*/ 7033445 w 10678681"/>
              <a:gd name="connsiteY54" fmla="*/ 1063314 h 1357700"/>
              <a:gd name="connsiteX55" fmla="*/ 6999157 w 10678681"/>
              <a:gd name="connsiteY55" fmla="*/ 1055282 h 1357700"/>
              <a:gd name="connsiteX56" fmla="*/ 6981874 w 10678681"/>
              <a:gd name="connsiteY56" fmla="*/ 1053827 h 1357700"/>
              <a:gd name="connsiteX57" fmla="*/ 6976102 w 10678681"/>
              <a:gd name="connsiteY57" fmla="*/ 1047854 h 1357700"/>
              <a:gd name="connsiteX58" fmla="*/ 6951040 w 10678681"/>
              <a:gd name="connsiteY58" fmla="*/ 1048531 h 1357700"/>
              <a:gd name="connsiteX59" fmla="*/ 6948497 w 10678681"/>
              <a:gd name="connsiteY59" fmla="*/ 1050706 h 1357700"/>
              <a:gd name="connsiteX60" fmla="*/ 6926582 w 10678681"/>
              <a:gd name="connsiteY60" fmla="*/ 1043462 h 1357700"/>
              <a:gd name="connsiteX61" fmla="*/ 6833743 w 10678681"/>
              <a:gd name="connsiteY61" fmla="*/ 1027960 h 1357700"/>
              <a:gd name="connsiteX62" fmla="*/ 6687090 w 10678681"/>
              <a:gd name="connsiteY62" fmla="*/ 1063250 h 1357700"/>
              <a:gd name="connsiteX63" fmla="*/ 6437450 w 10678681"/>
              <a:gd name="connsiteY63" fmla="*/ 1101075 h 1357700"/>
              <a:gd name="connsiteX64" fmla="*/ 6327795 w 10678681"/>
              <a:gd name="connsiteY64" fmla="*/ 1088142 h 1357700"/>
              <a:gd name="connsiteX65" fmla="*/ 6136549 w 10678681"/>
              <a:gd name="connsiteY65" fmla="*/ 1100268 h 1357700"/>
              <a:gd name="connsiteX66" fmla="*/ 6004655 w 10678681"/>
              <a:gd name="connsiteY66" fmla="*/ 1114946 h 1357700"/>
              <a:gd name="connsiteX67" fmla="*/ 5936643 w 10678681"/>
              <a:gd name="connsiteY67" fmla="*/ 1095428 h 1357700"/>
              <a:gd name="connsiteX68" fmla="*/ 5912484 w 10678681"/>
              <a:gd name="connsiteY68" fmla="*/ 1112624 h 1357700"/>
              <a:gd name="connsiteX69" fmla="*/ 5908387 w 10678681"/>
              <a:gd name="connsiteY69" fmla="*/ 1116018 h 1357700"/>
              <a:gd name="connsiteX70" fmla="*/ 5890495 w 10678681"/>
              <a:gd name="connsiteY70" fmla="*/ 1120268 h 1357700"/>
              <a:gd name="connsiteX71" fmla="*/ 5887318 w 10678681"/>
              <a:gd name="connsiteY71" fmla="*/ 1133134 h 1357700"/>
              <a:gd name="connsiteX72" fmla="*/ 5861726 w 10678681"/>
              <a:gd name="connsiteY72" fmla="*/ 1147891 h 1357700"/>
              <a:gd name="connsiteX73" fmla="*/ 5805823 w 10678681"/>
              <a:gd name="connsiteY73" fmla="*/ 1152457 h 1357700"/>
              <a:gd name="connsiteX74" fmla="*/ 5689841 w 10678681"/>
              <a:gd name="connsiteY74" fmla="*/ 1176232 h 1357700"/>
              <a:gd name="connsiteX75" fmla="*/ 5605119 w 10678681"/>
              <a:gd name="connsiteY75" fmla="*/ 1190202 h 1357700"/>
              <a:gd name="connsiteX76" fmla="*/ 5488513 w 10678681"/>
              <a:gd name="connsiteY76" fmla="*/ 1205367 h 1357700"/>
              <a:gd name="connsiteX77" fmla="*/ 5402905 w 10678681"/>
              <a:gd name="connsiteY77" fmla="*/ 1241191 h 1357700"/>
              <a:gd name="connsiteX78" fmla="*/ 5285593 w 10678681"/>
              <a:gd name="connsiteY78" fmla="*/ 1273569 h 1357700"/>
              <a:gd name="connsiteX79" fmla="*/ 5192893 w 10678681"/>
              <a:gd name="connsiteY79" fmla="*/ 1247188 h 1357700"/>
              <a:gd name="connsiteX80" fmla="*/ 5186475 w 10678681"/>
              <a:gd name="connsiteY80" fmla="*/ 1257028 h 1357700"/>
              <a:gd name="connsiteX81" fmla="*/ 5126038 w 10678681"/>
              <a:gd name="connsiteY81" fmla="*/ 1263189 h 1357700"/>
              <a:gd name="connsiteX82" fmla="*/ 4894688 w 10678681"/>
              <a:gd name="connsiteY82" fmla="*/ 1247184 h 1357700"/>
              <a:gd name="connsiteX83" fmla="*/ 4788036 w 10678681"/>
              <a:gd name="connsiteY83" fmla="*/ 1238182 h 1357700"/>
              <a:gd name="connsiteX84" fmla="*/ 4747555 w 10678681"/>
              <a:gd name="connsiteY84" fmla="*/ 1252768 h 1357700"/>
              <a:gd name="connsiteX85" fmla="*/ 4679644 w 10678681"/>
              <a:gd name="connsiteY85" fmla="*/ 1276603 h 1357700"/>
              <a:gd name="connsiteX86" fmla="*/ 4632222 w 10678681"/>
              <a:gd name="connsiteY86" fmla="*/ 1318360 h 1357700"/>
              <a:gd name="connsiteX87" fmla="*/ 4617358 w 10678681"/>
              <a:gd name="connsiteY87" fmla="*/ 1327690 h 1357700"/>
              <a:gd name="connsiteX88" fmla="*/ 4589102 w 10678681"/>
              <a:gd name="connsiteY88" fmla="*/ 1321223 h 1357700"/>
              <a:gd name="connsiteX89" fmla="*/ 4578184 w 10678681"/>
              <a:gd name="connsiteY89" fmla="*/ 1326745 h 1357700"/>
              <a:gd name="connsiteX90" fmla="*/ 4574270 w 10678681"/>
              <a:gd name="connsiteY90" fmla="*/ 1325878 h 1357700"/>
              <a:gd name="connsiteX91" fmla="*/ 4564919 w 10678681"/>
              <a:gd name="connsiteY91" fmla="*/ 1325507 h 1357700"/>
              <a:gd name="connsiteX92" fmla="*/ 4566586 w 10678681"/>
              <a:gd name="connsiteY92" fmla="*/ 1316963 h 1357700"/>
              <a:gd name="connsiteX93" fmla="*/ 4556303 w 10678681"/>
              <a:gd name="connsiteY93" fmla="*/ 1300262 h 1357700"/>
              <a:gd name="connsiteX94" fmla="*/ 4502358 w 10678681"/>
              <a:gd name="connsiteY94" fmla="*/ 1302558 h 1357700"/>
              <a:gd name="connsiteX95" fmla="*/ 4498919 w 10678681"/>
              <a:gd name="connsiteY95" fmla="*/ 1312115 h 1357700"/>
              <a:gd name="connsiteX96" fmla="*/ 4492075 w 10678681"/>
              <a:gd name="connsiteY96" fmla="*/ 1313357 h 1357700"/>
              <a:gd name="connsiteX97" fmla="*/ 4487466 w 10678681"/>
              <a:gd name="connsiteY97" fmla="*/ 1304102 h 1357700"/>
              <a:gd name="connsiteX98" fmla="*/ 4398292 w 10678681"/>
              <a:gd name="connsiteY98" fmla="*/ 1278410 h 1357700"/>
              <a:gd name="connsiteX99" fmla="*/ 4306088 w 10678681"/>
              <a:gd name="connsiteY99" fmla="*/ 1282512 h 1357700"/>
              <a:gd name="connsiteX100" fmla="*/ 4188995 w 10678681"/>
              <a:gd name="connsiteY100" fmla="*/ 1296718 h 1357700"/>
              <a:gd name="connsiteX101" fmla="*/ 4136582 w 10678681"/>
              <a:gd name="connsiteY101" fmla="*/ 1287687 h 1357700"/>
              <a:gd name="connsiteX102" fmla="*/ 4064614 w 10678681"/>
              <a:gd name="connsiteY102" fmla="*/ 1296118 h 1357700"/>
              <a:gd name="connsiteX103" fmla="*/ 3906561 w 10678681"/>
              <a:gd name="connsiteY103" fmla="*/ 1352435 h 1357700"/>
              <a:gd name="connsiteX104" fmla="*/ 3787890 w 10678681"/>
              <a:gd name="connsiteY104" fmla="*/ 1352442 h 1357700"/>
              <a:gd name="connsiteX105" fmla="*/ 3745993 w 10678681"/>
              <a:gd name="connsiteY105" fmla="*/ 1342630 h 1357700"/>
              <a:gd name="connsiteX106" fmla="*/ 3675785 w 10678681"/>
              <a:gd name="connsiteY106" fmla="*/ 1326802 h 1357700"/>
              <a:gd name="connsiteX107" fmla="*/ 3623856 w 10678681"/>
              <a:gd name="connsiteY107" fmla="*/ 1290804 h 1357700"/>
              <a:gd name="connsiteX108" fmla="*/ 3564933 w 10678681"/>
              <a:gd name="connsiteY108" fmla="*/ 1287147 h 1357700"/>
              <a:gd name="connsiteX109" fmla="*/ 3550537 w 10678681"/>
              <a:gd name="connsiteY109" fmla="*/ 1317552 h 1357700"/>
              <a:gd name="connsiteX110" fmla="*/ 3487736 w 10678681"/>
              <a:gd name="connsiteY110" fmla="*/ 1303493 h 1357700"/>
              <a:gd name="connsiteX111" fmla="*/ 3392548 w 10678681"/>
              <a:gd name="connsiteY111" fmla="*/ 1278741 h 1357700"/>
              <a:gd name="connsiteX112" fmla="*/ 3337466 w 10678681"/>
              <a:gd name="connsiteY112" fmla="*/ 1272537 h 1357700"/>
              <a:gd name="connsiteX113" fmla="*/ 3187206 w 10678681"/>
              <a:gd name="connsiteY113" fmla="*/ 1246821 h 1357700"/>
              <a:gd name="connsiteX114" fmla="*/ 3036856 w 10678681"/>
              <a:gd name="connsiteY114" fmla="*/ 1214383 h 1357700"/>
              <a:gd name="connsiteX115" fmla="*/ 2824973 w 10678681"/>
              <a:gd name="connsiteY115" fmla="*/ 1134864 h 1357700"/>
              <a:gd name="connsiteX116" fmla="*/ 2804398 w 10678681"/>
              <a:gd name="connsiteY116" fmla="*/ 1125556 h 1357700"/>
              <a:gd name="connsiteX117" fmla="*/ 2775396 w 10678681"/>
              <a:gd name="connsiteY117" fmla="*/ 1130148 h 1357700"/>
              <a:gd name="connsiteX118" fmla="*/ 2659096 w 10678681"/>
              <a:gd name="connsiteY118" fmla="*/ 1150294 h 1357700"/>
              <a:gd name="connsiteX119" fmla="*/ 2567088 w 10678681"/>
              <a:gd name="connsiteY119" fmla="*/ 1181781 h 1357700"/>
              <a:gd name="connsiteX120" fmla="*/ 2454501 w 10678681"/>
              <a:gd name="connsiteY120" fmla="*/ 1155455 h 1357700"/>
              <a:gd name="connsiteX121" fmla="*/ 2385161 w 10678681"/>
              <a:gd name="connsiteY121" fmla="*/ 1161312 h 1357700"/>
              <a:gd name="connsiteX122" fmla="*/ 2121820 w 10678681"/>
              <a:gd name="connsiteY122" fmla="*/ 1187078 h 1357700"/>
              <a:gd name="connsiteX123" fmla="*/ 2092716 w 10678681"/>
              <a:gd name="connsiteY123" fmla="*/ 1139224 h 1357700"/>
              <a:gd name="connsiteX124" fmla="*/ 2052449 w 10678681"/>
              <a:gd name="connsiteY124" fmla="*/ 1109687 h 1357700"/>
              <a:gd name="connsiteX125" fmla="*/ 2032607 w 10678681"/>
              <a:gd name="connsiteY125" fmla="*/ 1175477 h 1357700"/>
              <a:gd name="connsiteX126" fmla="*/ 1901837 w 10678681"/>
              <a:gd name="connsiteY126" fmla="*/ 1221762 h 1357700"/>
              <a:gd name="connsiteX127" fmla="*/ 1836762 w 10678681"/>
              <a:gd name="connsiteY127" fmla="*/ 1237387 h 1357700"/>
              <a:gd name="connsiteX128" fmla="*/ 1735877 w 10678681"/>
              <a:gd name="connsiteY128" fmla="*/ 1246527 h 1357700"/>
              <a:gd name="connsiteX129" fmla="*/ 1705069 w 10678681"/>
              <a:gd name="connsiteY129" fmla="*/ 1251989 h 1357700"/>
              <a:gd name="connsiteX130" fmla="*/ 1397689 w 10678681"/>
              <a:gd name="connsiteY130" fmla="*/ 1336144 h 1357700"/>
              <a:gd name="connsiteX131" fmla="*/ 1220734 w 10678681"/>
              <a:gd name="connsiteY131" fmla="*/ 1257811 h 1357700"/>
              <a:gd name="connsiteX132" fmla="*/ 1021737 w 10678681"/>
              <a:gd name="connsiteY132" fmla="*/ 1238739 h 1357700"/>
              <a:gd name="connsiteX133" fmla="*/ 959820 w 10678681"/>
              <a:gd name="connsiteY133" fmla="*/ 1275863 h 1357700"/>
              <a:gd name="connsiteX134" fmla="*/ 929137 w 10678681"/>
              <a:gd name="connsiteY134" fmla="*/ 1273957 h 1357700"/>
              <a:gd name="connsiteX135" fmla="*/ 878849 w 10678681"/>
              <a:gd name="connsiteY135" fmla="*/ 1266740 h 1357700"/>
              <a:gd name="connsiteX136" fmla="*/ 800667 w 10678681"/>
              <a:gd name="connsiteY136" fmla="*/ 1282041 h 1357700"/>
              <a:gd name="connsiteX137" fmla="*/ 644906 w 10678681"/>
              <a:gd name="connsiteY137" fmla="*/ 1273685 h 1357700"/>
              <a:gd name="connsiteX138" fmla="*/ 379869 w 10678681"/>
              <a:gd name="connsiteY138" fmla="*/ 1339165 h 1357700"/>
              <a:gd name="connsiteX139" fmla="*/ 137696 w 10678681"/>
              <a:gd name="connsiteY139" fmla="*/ 1319217 h 1357700"/>
              <a:gd name="connsiteX140" fmla="*/ 54250 w 10678681"/>
              <a:gd name="connsiteY140" fmla="*/ 1315838 h 1357700"/>
              <a:gd name="connsiteX141" fmla="*/ 28042 w 10678681"/>
              <a:gd name="connsiteY141" fmla="*/ 1297822 h 1357700"/>
              <a:gd name="connsiteX142" fmla="*/ 0 w 10678681"/>
              <a:gd name="connsiteY142" fmla="*/ 1294612 h 1357700"/>
              <a:gd name="connsiteX143" fmla="*/ 0 w 10678681"/>
              <a:gd name="connsiteY143" fmla="*/ 0 h 1357700"/>
              <a:gd name="connsiteX0" fmla="*/ 0 w 10678681"/>
              <a:gd name="connsiteY0" fmla="*/ 0 h 1357700"/>
              <a:gd name="connsiteX1" fmla="*/ 10678681 w 10678681"/>
              <a:gd name="connsiteY1" fmla="*/ 0 h 1357700"/>
              <a:gd name="connsiteX2" fmla="*/ 10666019 w 10678681"/>
              <a:gd name="connsiteY2" fmla="*/ 7876 h 1357700"/>
              <a:gd name="connsiteX3" fmla="*/ 10632825 w 10678681"/>
              <a:gd name="connsiteY3" fmla="*/ 32153 h 1357700"/>
              <a:gd name="connsiteX4" fmla="*/ 10510605 w 10678681"/>
              <a:gd name="connsiteY4" fmla="*/ 30449 h 1357700"/>
              <a:gd name="connsiteX5" fmla="*/ 10456989 w 10678681"/>
              <a:gd name="connsiteY5" fmla="*/ 979 h 1357700"/>
              <a:gd name="connsiteX6" fmla="*/ 10438642 w 10678681"/>
              <a:gd name="connsiteY6" fmla="*/ 1524 h 1357700"/>
              <a:gd name="connsiteX7" fmla="*/ 10407146 w 10678681"/>
              <a:gd name="connsiteY7" fmla="*/ 43659 h 1357700"/>
              <a:gd name="connsiteX8" fmla="*/ 10357996 w 10678681"/>
              <a:gd name="connsiteY8" fmla="*/ 50836 h 1357700"/>
              <a:gd name="connsiteX9" fmla="*/ 10306667 w 10678681"/>
              <a:gd name="connsiteY9" fmla="*/ 109739 h 1357700"/>
              <a:gd name="connsiteX10" fmla="*/ 10115334 w 10678681"/>
              <a:gd name="connsiteY10" fmla="*/ 155658 h 1357700"/>
              <a:gd name="connsiteX11" fmla="*/ 10068157 w 10678681"/>
              <a:gd name="connsiteY11" fmla="*/ 215673 h 1357700"/>
              <a:gd name="connsiteX12" fmla="*/ 10045431 w 10678681"/>
              <a:gd name="connsiteY12" fmla="*/ 229568 h 1357700"/>
              <a:gd name="connsiteX13" fmla="*/ 10013265 w 10678681"/>
              <a:gd name="connsiteY13" fmla="*/ 284757 h 1357700"/>
              <a:gd name="connsiteX14" fmla="*/ 9862496 w 10678681"/>
              <a:gd name="connsiteY14" fmla="*/ 223033 h 1357700"/>
              <a:gd name="connsiteX15" fmla="*/ 9679638 w 10678681"/>
              <a:gd name="connsiteY15" fmla="*/ 277462 h 1357700"/>
              <a:gd name="connsiteX16" fmla="*/ 9498347 w 10678681"/>
              <a:gd name="connsiteY16" fmla="*/ 244723 h 1357700"/>
              <a:gd name="connsiteX17" fmla="*/ 9399702 w 10678681"/>
              <a:gd name="connsiteY17" fmla="*/ 276316 h 1357700"/>
              <a:gd name="connsiteX18" fmla="*/ 9378439 w 10678681"/>
              <a:gd name="connsiteY18" fmla="*/ 326244 h 1357700"/>
              <a:gd name="connsiteX19" fmla="*/ 9121744 w 10678681"/>
              <a:gd name="connsiteY19" fmla="*/ 365177 h 1357700"/>
              <a:gd name="connsiteX20" fmla="*/ 9061654 w 10678681"/>
              <a:gd name="connsiteY20" fmla="*/ 393730 h 1357700"/>
              <a:gd name="connsiteX21" fmla="*/ 8997577 w 10678681"/>
              <a:gd name="connsiteY21" fmla="*/ 380865 h 1357700"/>
              <a:gd name="connsiteX22" fmla="*/ 8907968 w 10678681"/>
              <a:gd name="connsiteY22" fmla="*/ 447345 h 1357700"/>
              <a:gd name="connsiteX23" fmla="*/ 8764163 w 10678681"/>
              <a:gd name="connsiteY23" fmla="*/ 471000 h 1357700"/>
              <a:gd name="connsiteX24" fmla="*/ 8680155 w 10678681"/>
              <a:gd name="connsiteY24" fmla="*/ 492404 h 1357700"/>
              <a:gd name="connsiteX25" fmla="*/ 8651436 w 10678681"/>
              <a:gd name="connsiteY25" fmla="*/ 511923 h 1357700"/>
              <a:gd name="connsiteX26" fmla="*/ 8609185 w 10678681"/>
              <a:gd name="connsiteY26" fmla="*/ 531525 h 1357700"/>
              <a:gd name="connsiteX27" fmla="*/ 8537091 w 10678681"/>
              <a:gd name="connsiteY27" fmla="*/ 574933 h 1357700"/>
              <a:gd name="connsiteX28" fmla="*/ 8435931 w 10678681"/>
              <a:gd name="connsiteY28" fmla="*/ 617926 h 1357700"/>
              <a:gd name="connsiteX29" fmla="*/ 8348623 w 10678681"/>
              <a:gd name="connsiteY29" fmla="*/ 600607 h 1357700"/>
              <a:gd name="connsiteX30" fmla="*/ 8344233 w 10678681"/>
              <a:gd name="connsiteY30" fmla="*/ 610922 h 1357700"/>
              <a:gd name="connsiteX31" fmla="*/ 8290622 w 10678681"/>
              <a:gd name="connsiteY31" fmla="*/ 622687 h 1357700"/>
              <a:gd name="connsiteX32" fmla="*/ 8086698 w 10678681"/>
              <a:gd name="connsiteY32" fmla="*/ 605185 h 1357700"/>
              <a:gd name="connsiteX33" fmla="*/ 7982378 w 10678681"/>
              <a:gd name="connsiteY33" fmla="*/ 629799 h 1357700"/>
              <a:gd name="connsiteX34" fmla="*/ 7947952 w 10678681"/>
              <a:gd name="connsiteY34" fmla="*/ 648003 h 1357700"/>
              <a:gd name="connsiteX35" fmla="*/ 7890112 w 10678681"/>
              <a:gd name="connsiteY35" fmla="*/ 677915 h 1357700"/>
              <a:gd name="connsiteX36" fmla="*/ 7853284 w 10678681"/>
              <a:gd name="connsiteY36" fmla="*/ 723588 h 1357700"/>
              <a:gd name="connsiteX37" fmla="*/ 7802383 w 10678681"/>
              <a:gd name="connsiteY37" fmla="*/ 739359 h 1357700"/>
              <a:gd name="connsiteX38" fmla="*/ 7730518 w 10678681"/>
              <a:gd name="connsiteY38" fmla="*/ 739526 h 1357700"/>
              <a:gd name="connsiteX39" fmla="*/ 7652907 w 10678681"/>
              <a:gd name="connsiteY39" fmla="*/ 783273 h 1357700"/>
              <a:gd name="connsiteX40" fmla="*/ 7606008 w 10678681"/>
              <a:gd name="connsiteY40" fmla="*/ 800717 h 1357700"/>
              <a:gd name="connsiteX41" fmla="*/ 7480223 w 10678681"/>
              <a:gd name="connsiteY41" fmla="*/ 856821 h 1357700"/>
              <a:gd name="connsiteX42" fmla="*/ 7356005 w 10678681"/>
              <a:gd name="connsiteY42" fmla="*/ 919462 h 1357700"/>
              <a:gd name="connsiteX43" fmla="*/ 7305396 w 10678681"/>
              <a:gd name="connsiteY43" fmla="*/ 986228 h 1357700"/>
              <a:gd name="connsiteX44" fmla="*/ 7266251 w 10678681"/>
              <a:gd name="connsiteY44" fmla="*/ 967864 h 1357700"/>
              <a:gd name="connsiteX45" fmla="*/ 7269396 w 10678681"/>
              <a:gd name="connsiteY45" fmla="*/ 989282 h 1357700"/>
              <a:gd name="connsiteX46" fmla="*/ 7258094 w 10678681"/>
              <a:gd name="connsiteY46" fmla="*/ 990679 h 1357700"/>
              <a:gd name="connsiteX47" fmla="*/ 7257893 w 10678681"/>
              <a:gd name="connsiteY47" fmla="*/ 991204 h 1357700"/>
              <a:gd name="connsiteX48" fmla="*/ 7247153 w 10678681"/>
              <a:gd name="connsiteY48" fmla="*/ 991550 h 1357700"/>
              <a:gd name="connsiteX49" fmla="*/ 7193612 w 10678681"/>
              <a:gd name="connsiteY49" fmla="*/ 987042 h 1357700"/>
              <a:gd name="connsiteX50" fmla="*/ 7132632 w 10678681"/>
              <a:gd name="connsiteY50" fmla="*/ 1042036 h 1357700"/>
              <a:gd name="connsiteX51" fmla="*/ 7105610 w 10678681"/>
              <a:gd name="connsiteY51" fmla="*/ 1053537 h 1357700"/>
              <a:gd name="connsiteX52" fmla="*/ 7069148 w 10678681"/>
              <a:gd name="connsiteY52" fmla="*/ 1047163 h 1357700"/>
              <a:gd name="connsiteX53" fmla="*/ 7039634 w 10678681"/>
              <a:gd name="connsiteY53" fmla="*/ 1059971 h 1357700"/>
              <a:gd name="connsiteX54" fmla="*/ 7033445 w 10678681"/>
              <a:gd name="connsiteY54" fmla="*/ 1063314 h 1357700"/>
              <a:gd name="connsiteX55" fmla="*/ 6999157 w 10678681"/>
              <a:gd name="connsiteY55" fmla="*/ 1055282 h 1357700"/>
              <a:gd name="connsiteX56" fmla="*/ 6981874 w 10678681"/>
              <a:gd name="connsiteY56" fmla="*/ 1053827 h 1357700"/>
              <a:gd name="connsiteX57" fmla="*/ 6976102 w 10678681"/>
              <a:gd name="connsiteY57" fmla="*/ 1047854 h 1357700"/>
              <a:gd name="connsiteX58" fmla="*/ 6951040 w 10678681"/>
              <a:gd name="connsiteY58" fmla="*/ 1048531 h 1357700"/>
              <a:gd name="connsiteX59" fmla="*/ 6948497 w 10678681"/>
              <a:gd name="connsiteY59" fmla="*/ 1050706 h 1357700"/>
              <a:gd name="connsiteX60" fmla="*/ 6926582 w 10678681"/>
              <a:gd name="connsiteY60" fmla="*/ 1043462 h 1357700"/>
              <a:gd name="connsiteX61" fmla="*/ 6833743 w 10678681"/>
              <a:gd name="connsiteY61" fmla="*/ 1027960 h 1357700"/>
              <a:gd name="connsiteX62" fmla="*/ 6687090 w 10678681"/>
              <a:gd name="connsiteY62" fmla="*/ 1063250 h 1357700"/>
              <a:gd name="connsiteX63" fmla="*/ 6437450 w 10678681"/>
              <a:gd name="connsiteY63" fmla="*/ 1101075 h 1357700"/>
              <a:gd name="connsiteX64" fmla="*/ 6327795 w 10678681"/>
              <a:gd name="connsiteY64" fmla="*/ 1088142 h 1357700"/>
              <a:gd name="connsiteX65" fmla="*/ 6136549 w 10678681"/>
              <a:gd name="connsiteY65" fmla="*/ 1100268 h 1357700"/>
              <a:gd name="connsiteX66" fmla="*/ 6004655 w 10678681"/>
              <a:gd name="connsiteY66" fmla="*/ 1114946 h 1357700"/>
              <a:gd name="connsiteX67" fmla="*/ 5936643 w 10678681"/>
              <a:gd name="connsiteY67" fmla="*/ 1095428 h 1357700"/>
              <a:gd name="connsiteX68" fmla="*/ 5912484 w 10678681"/>
              <a:gd name="connsiteY68" fmla="*/ 1112624 h 1357700"/>
              <a:gd name="connsiteX69" fmla="*/ 5908387 w 10678681"/>
              <a:gd name="connsiteY69" fmla="*/ 1116018 h 1357700"/>
              <a:gd name="connsiteX70" fmla="*/ 5890495 w 10678681"/>
              <a:gd name="connsiteY70" fmla="*/ 1120268 h 1357700"/>
              <a:gd name="connsiteX71" fmla="*/ 5887318 w 10678681"/>
              <a:gd name="connsiteY71" fmla="*/ 1133134 h 1357700"/>
              <a:gd name="connsiteX72" fmla="*/ 5861726 w 10678681"/>
              <a:gd name="connsiteY72" fmla="*/ 1147891 h 1357700"/>
              <a:gd name="connsiteX73" fmla="*/ 5805823 w 10678681"/>
              <a:gd name="connsiteY73" fmla="*/ 1152457 h 1357700"/>
              <a:gd name="connsiteX74" fmla="*/ 5689841 w 10678681"/>
              <a:gd name="connsiteY74" fmla="*/ 1176232 h 1357700"/>
              <a:gd name="connsiteX75" fmla="*/ 5605119 w 10678681"/>
              <a:gd name="connsiteY75" fmla="*/ 1190202 h 1357700"/>
              <a:gd name="connsiteX76" fmla="*/ 5488513 w 10678681"/>
              <a:gd name="connsiteY76" fmla="*/ 1205367 h 1357700"/>
              <a:gd name="connsiteX77" fmla="*/ 5402905 w 10678681"/>
              <a:gd name="connsiteY77" fmla="*/ 1241191 h 1357700"/>
              <a:gd name="connsiteX78" fmla="*/ 5285593 w 10678681"/>
              <a:gd name="connsiteY78" fmla="*/ 1273569 h 1357700"/>
              <a:gd name="connsiteX79" fmla="*/ 5192893 w 10678681"/>
              <a:gd name="connsiteY79" fmla="*/ 1247188 h 1357700"/>
              <a:gd name="connsiteX80" fmla="*/ 5186475 w 10678681"/>
              <a:gd name="connsiteY80" fmla="*/ 1257028 h 1357700"/>
              <a:gd name="connsiteX81" fmla="*/ 5126038 w 10678681"/>
              <a:gd name="connsiteY81" fmla="*/ 1263189 h 1357700"/>
              <a:gd name="connsiteX82" fmla="*/ 4894688 w 10678681"/>
              <a:gd name="connsiteY82" fmla="*/ 1247184 h 1357700"/>
              <a:gd name="connsiteX83" fmla="*/ 4788036 w 10678681"/>
              <a:gd name="connsiteY83" fmla="*/ 1238182 h 1357700"/>
              <a:gd name="connsiteX84" fmla="*/ 4747555 w 10678681"/>
              <a:gd name="connsiteY84" fmla="*/ 1252768 h 1357700"/>
              <a:gd name="connsiteX85" fmla="*/ 4679644 w 10678681"/>
              <a:gd name="connsiteY85" fmla="*/ 1276603 h 1357700"/>
              <a:gd name="connsiteX86" fmla="*/ 4632222 w 10678681"/>
              <a:gd name="connsiteY86" fmla="*/ 1318360 h 1357700"/>
              <a:gd name="connsiteX87" fmla="*/ 4617358 w 10678681"/>
              <a:gd name="connsiteY87" fmla="*/ 1327690 h 1357700"/>
              <a:gd name="connsiteX88" fmla="*/ 4589102 w 10678681"/>
              <a:gd name="connsiteY88" fmla="*/ 1321223 h 1357700"/>
              <a:gd name="connsiteX89" fmla="*/ 4578184 w 10678681"/>
              <a:gd name="connsiteY89" fmla="*/ 1326745 h 1357700"/>
              <a:gd name="connsiteX90" fmla="*/ 4574270 w 10678681"/>
              <a:gd name="connsiteY90" fmla="*/ 1325878 h 1357700"/>
              <a:gd name="connsiteX91" fmla="*/ 4564919 w 10678681"/>
              <a:gd name="connsiteY91" fmla="*/ 1325507 h 1357700"/>
              <a:gd name="connsiteX92" fmla="*/ 4566586 w 10678681"/>
              <a:gd name="connsiteY92" fmla="*/ 1316963 h 1357700"/>
              <a:gd name="connsiteX93" fmla="*/ 4556303 w 10678681"/>
              <a:gd name="connsiteY93" fmla="*/ 1300262 h 1357700"/>
              <a:gd name="connsiteX94" fmla="*/ 4502358 w 10678681"/>
              <a:gd name="connsiteY94" fmla="*/ 1302558 h 1357700"/>
              <a:gd name="connsiteX95" fmla="*/ 4498919 w 10678681"/>
              <a:gd name="connsiteY95" fmla="*/ 1312115 h 1357700"/>
              <a:gd name="connsiteX96" fmla="*/ 4492075 w 10678681"/>
              <a:gd name="connsiteY96" fmla="*/ 1313357 h 1357700"/>
              <a:gd name="connsiteX97" fmla="*/ 4487466 w 10678681"/>
              <a:gd name="connsiteY97" fmla="*/ 1304102 h 1357700"/>
              <a:gd name="connsiteX98" fmla="*/ 4398292 w 10678681"/>
              <a:gd name="connsiteY98" fmla="*/ 1278410 h 1357700"/>
              <a:gd name="connsiteX99" fmla="*/ 4306088 w 10678681"/>
              <a:gd name="connsiteY99" fmla="*/ 1282512 h 1357700"/>
              <a:gd name="connsiteX100" fmla="*/ 4188995 w 10678681"/>
              <a:gd name="connsiteY100" fmla="*/ 1296718 h 1357700"/>
              <a:gd name="connsiteX101" fmla="*/ 4136582 w 10678681"/>
              <a:gd name="connsiteY101" fmla="*/ 1287687 h 1357700"/>
              <a:gd name="connsiteX102" fmla="*/ 4064614 w 10678681"/>
              <a:gd name="connsiteY102" fmla="*/ 1296118 h 1357700"/>
              <a:gd name="connsiteX103" fmla="*/ 3906561 w 10678681"/>
              <a:gd name="connsiteY103" fmla="*/ 1352435 h 1357700"/>
              <a:gd name="connsiteX104" fmla="*/ 3787890 w 10678681"/>
              <a:gd name="connsiteY104" fmla="*/ 1352442 h 1357700"/>
              <a:gd name="connsiteX105" fmla="*/ 3745993 w 10678681"/>
              <a:gd name="connsiteY105" fmla="*/ 1342630 h 1357700"/>
              <a:gd name="connsiteX106" fmla="*/ 3675785 w 10678681"/>
              <a:gd name="connsiteY106" fmla="*/ 1326802 h 1357700"/>
              <a:gd name="connsiteX107" fmla="*/ 3623856 w 10678681"/>
              <a:gd name="connsiteY107" fmla="*/ 1290804 h 1357700"/>
              <a:gd name="connsiteX108" fmla="*/ 3564933 w 10678681"/>
              <a:gd name="connsiteY108" fmla="*/ 1287147 h 1357700"/>
              <a:gd name="connsiteX109" fmla="*/ 3550537 w 10678681"/>
              <a:gd name="connsiteY109" fmla="*/ 1317552 h 1357700"/>
              <a:gd name="connsiteX110" fmla="*/ 3487736 w 10678681"/>
              <a:gd name="connsiteY110" fmla="*/ 1303493 h 1357700"/>
              <a:gd name="connsiteX111" fmla="*/ 3392548 w 10678681"/>
              <a:gd name="connsiteY111" fmla="*/ 1278741 h 1357700"/>
              <a:gd name="connsiteX112" fmla="*/ 3337466 w 10678681"/>
              <a:gd name="connsiteY112" fmla="*/ 1272537 h 1357700"/>
              <a:gd name="connsiteX113" fmla="*/ 3187206 w 10678681"/>
              <a:gd name="connsiteY113" fmla="*/ 1246821 h 1357700"/>
              <a:gd name="connsiteX114" fmla="*/ 3036856 w 10678681"/>
              <a:gd name="connsiteY114" fmla="*/ 1214383 h 1357700"/>
              <a:gd name="connsiteX115" fmla="*/ 2824973 w 10678681"/>
              <a:gd name="connsiteY115" fmla="*/ 1134864 h 1357700"/>
              <a:gd name="connsiteX116" fmla="*/ 2804398 w 10678681"/>
              <a:gd name="connsiteY116" fmla="*/ 1125556 h 1357700"/>
              <a:gd name="connsiteX117" fmla="*/ 2775396 w 10678681"/>
              <a:gd name="connsiteY117" fmla="*/ 1130148 h 1357700"/>
              <a:gd name="connsiteX118" fmla="*/ 2659096 w 10678681"/>
              <a:gd name="connsiteY118" fmla="*/ 1150294 h 1357700"/>
              <a:gd name="connsiteX119" fmla="*/ 2567088 w 10678681"/>
              <a:gd name="connsiteY119" fmla="*/ 1181781 h 1357700"/>
              <a:gd name="connsiteX120" fmla="*/ 2454501 w 10678681"/>
              <a:gd name="connsiteY120" fmla="*/ 1155455 h 1357700"/>
              <a:gd name="connsiteX121" fmla="*/ 2385161 w 10678681"/>
              <a:gd name="connsiteY121" fmla="*/ 1161312 h 1357700"/>
              <a:gd name="connsiteX122" fmla="*/ 2273361 w 10678681"/>
              <a:gd name="connsiteY122" fmla="*/ 1134090 h 1357700"/>
              <a:gd name="connsiteX123" fmla="*/ 2092716 w 10678681"/>
              <a:gd name="connsiteY123" fmla="*/ 1139224 h 1357700"/>
              <a:gd name="connsiteX124" fmla="*/ 2052449 w 10678681"/>
              <a:gd name="connsiteY124" fmla="*/ 1109687 h 1357700"/>
              <a:gd name="connsiteX125" fmla="*/ 2032607 w 10678681"/>
              <a:gd name="connsiteY125" fmla="*/ 1175477 h 1357700"/>
              <a:gd name="connsiteX126" fmla="*/ 1901837 w 10678681"/>
              <a:gd name="connsiteY126" fmla="*/ 1221762 h 1357700"/>
              <a:gd name="connsiteX127" fmla="*/ 1836762 w 10678681"/>
              <a:gd name="connsiteY127" fmla="*/ 1237387 h 1357700"/>
              <a:gd name="connsiteX128" fmla="*/ 1735877 w 10678681"/>
              <a:gd name="connsiteY128" fmla="*/ 1246527 h 1357700"/>
              <a:gd name="connsiteX129" fmla="*/ 1705069 w 10678681"/>
              <a:gd name="connsiteY129" fmla="*/ 1251989 h 1357700"/>
              <a:gd name="connsiteX130" fmla="*/ 1397689 w 10678681"/>
              <a:gd name="connsiteY130" fmla="*/ 1336144 h 1357700"/>
              <a:gd name="connsiteX131" fmla="*/ 1220734 w 10678681"/>
              <a:gd name="connsiteY131" fmla="*/ 1257811 h 1357700"/>
              <a:gd name="connsiteX132" fmla="*/ 1021737 w 10678681"/>
              <a:gd name="connsiteY132" fmla="*/ 1238739 h 1357700"/>
              <a:gd name="connsiteX133" fmla="*/ 959820 w 10678681"/>
              <a:gd name="connsiteY133" fmla="*/ 1275863 h 1357700"/>
              <a:gd name="connsiteX134" fmla="*/ 929137 w 10678681"/>
              <a:gd name="connsiteY134" fmla="*/ 1273957 h 1357700"/>
              <a:gd name="connsiteX135" fmla="*/ 878849 w 10678681"/>
              <a:gd name="connsiteY135" fmla="*/ 1266740 h 1357700"/>
              <a:gd name="connsiteX136" fmla="*/ 800667 w 10678681"/>
              <a:gd name="connsiteY136" fmla="*/ 1282041 h 1357700"/>
              <a:gd name="connsiteX137" fmla="*/ 644906 w 10678681"/>
              <a:gd name="connsiteY137" fmla="*/ 1273685 h 1357700"/>
              <a:gd name="connsiteX138" fmla="*/ 379869 w 10678681"/>
              <a:gd name="connsiteY138" fmla="*/ 1339165 h 1357700"/>
              <a:gd name="connsiteX139" fmla="*/ 137696 w 10678681"/>
              <a:gd name="connsiteY139" fmla="*/ 1319217 h 1357700"/>
              <a:gd name="connsiteX140" fmla="*/ 54250 w 10678681"/>
              <a:gd name="connsiteY140" fmla="*/ 1315838 h 1357700"/>
              <a:gd name="connsiteX141" fmla="*/ 28042 w 10678681"/>
              <a:gd name="connsiteY141" fmla="*/ 1297822 h 1357700"/>
              <a:gd name="connsiteX142" fmla="*/ 0 w 10678681"/>
              <a:gd name="connsiteY142" fmla="*/ 1294612 h 1357700"/>
              <a:gd name="connsiteX143" fmla="*/ 0 w 10678681"/>
              <a:gd name="connsiteY143" fmla="*/ 0 h 1357700"/>
              <a:gd name="connsiteX0" fmla="*/ 0 w 10678681"/>
              <a:gd name="connsiteY0" fmla="*/ 0 h 1357700"/>
              <a:gd name="connsiteX1" fmla="*/ 10678681 w 10678681"/>
              <a:gd name="connsiteY1" fmla="*/ 0 h 1357700"/>
              <a:gd name="connsiteX2" fmla="*/ 10666019 w 10678681"/>
              <a:gd name="connsiteY2" fmla="*/ 7876 h 1357700"/>
              <a:gd name="connsiteX3" fmla="*/ 10632825 w 10678681"/>
              <a:gd name="connsiteY3" fmla="*/ 32153 h 1357700"/>
              <a:gd name="connsiteX4" fmla="*/ 10510605 w 10678681"/>
              <a:gd name="connsiteY4" fmla="*/ 30449 h 1357700"/>
              <a:gd name="connsiteX5" fmla="*/ 10456989 w 10678681"/>
              <a:gd name="connsiteY5" fmla="*/ 979 h 1357700"/>
              <a:gd name="connsiteX6" fmla="*/ 10438642 w 10678681"/>
              <a:gd name="connsiteY6" fmla="*/ 1524 h 1357700"/>
              <a:gd name="connsiteX7" fmla="*/ 10407146 w 10678681"/>
              <a:gd name="connsiteY7" fmla="*/ 43659 h 1357700"/>
              <a:gd name="connsiteX8" fmla="*/ 10357996 w 10678681"/>
              <a:gd name="connsiteY8" fmla="*/ 50836 h 1357700"/>
              <a:gd name="connsiteX9" fmla="*/ 10306667 w 10678681"/>
              <a:gd name="connsiteY9" fmla="*/ 109739 h 1357700"/>
              <a:gd name="connsiteX10" fmla="*/ 10115334 w 10678681"/>
              <a:gd name="connsiteY10" fmla="*/ 155658 h 1357700"/>
              <a:gd name="connsiteX11" fmla="*/ 10068157 w 10678681"/>
              <a:gd name="connsiteY11" fmla="*/ 215673 h 1357700"/>
              <a:gd name="connsiteX12" fmla="*/ 10045431 w 10678681"/>
              <a:gd name="connsiteY12" fmla="*/ 229568 h 1357700"/>
              <a:gd name="connsiteX13" fmla="*/ 10013265 w 10678681"/>
              <a:gd name="connsiteY13" fmla="*/ 284757 h 1357700"/>
              <a:gd name="connsiteX14" fmla="*/ 9862496 w 10678681"/>
              <a:gd name="connsiteY14" fmla="*/ 223033 h 1357700"/>
              <a:gd name="connsiteX15" fmla="*/ 9679638 w 10678681"/>
              <a:gd name="connsiteY15" fmla="*/ 277462 h 1357700"/>
              <a:gd name="connsiteX16" fmla="*/ 9498347 w 10678681"/>
              <a:gd name="connsiteY16" fmla="*/ 244723 h 1357700"/>
              <a:gd name="connsiteX17" fmla="*/ 9399702 w 10678681"/>
              <a:gd name="connsiteY17" fmla="*/ 276316 h 1357700"/>
              <a:gd name="connsiteX18" fmla="*/ 9378439 w 10678681"/>
              <a:gd name="connsiteY18" fmla="*/ 326244 h 1357700"/>
              <a:gd name="connsiteX19" fmla="*/ 9121744 w 10678681"/>
              <a:gd name="connsiteY19" fmla="*/ 365177 h 1357700"/>
              <a:gd name="connsiteX20" fmla="*/ 9061654 w 10678681"/>
              <a:gd name="connsiteY20" fmla="*/ 393730 h 1357700"/>
              <a:gd name="connsiteX21" fmla="*/ 8997577 w 10678681"/>
              <a:gd name="connsiteY21" fmla="*/ 380865 h 1357700"/>
              <a:gd name="connsiteX22" fmla="*/ 8907968 w 10678681"/>
              <a:gd name="connsiteY22" fmla="*/ 447345 h 1357700"/>
              <a:gd name="connsiteX23" fmla="*/ 8764163 w 10678681"/>
              <a:gd name="connsiteY23" fmla="*/ 471000 h 1357700"/>
              <a:gd name="connsiteX24" fmla="*/ 8680155 w 10678681"/>
              <a:gd name="connsiteY24" fmla="*/ 492404 h 1357700"/>
              <a:gd name="connsiteX25" fmla="*/ 8651436 w 10678681"/>
              <a:gd name="connsiteY25" fmla="*/ 511923 h 1357700"/>
              <a:gd name="connsiteX26" fmla="*/ 8609185 w 10678681"/>
              <a:gd name="connsiteY26" fmla="*/ 531525 h 1357700"/>
              <a:gd name="connsiteX27" fmla="*/ 8537091 w 10678681"/>
              <a:gd name="connsiteY27" fmla="*/ 574933 h 1357700"/>
              <a:gd name="connsiteX28" fmla="*/ 8435931 w 10678681"/>
              <a:gd name="connsiteY28" fmla="*/ 617926 h 1357700"/>
              <a:gd name="connsiteX29" fmla="*/ 8348623 w 10678681"/>
              <a:gd name="connsiteY29" fmla="*/ 600607 h 1357700"/>
              <a:gd name="connsiteX30" fmla="*/ 8344233 w 10678681"/>
              <a:gd name="connsiteY30" fmla="*/ 610922 h 1357700"/>
              <a:gd name="connsiteX31" fmla="*/ 8290622 w 10678681"/>
              <a:gd name="connsiteY31" fmla="*/ 622687 h 1357700"/>
              <a:gd name="connsiteX32" fmla="*/ 8086698 w 10678681"/>
              <a:gd name="connsiteY32" fmla="*/ 605185 h 1357700"/>
              <a:gd name="connsiteX33" fmla="*/ 7982378 w 10678681"/>
              <a:gd name="connsiteY33" fmla="*/ 629799 h 1357700"/>
              <a:gd name="connsiteX34" fmla="*/ 7947952 w 10678681"/>
              <a:gd name="connsiteY34" fmla="*/ 648003 h 1357700"/>
              <a:gd name="connsiteX35" fmla="*/ 7890112 w 10678681"/>
              <a:gd name="connsiteY35" fmla="*/ 677915 h 1357700"/>
              <a:gd name="connsiteX36" fmla="*/ 7853284 w 10678681"/>
              <a:gd name="connsiteY36" fmla="*/ 723588 h 1357700"/>
              <a:gd name="connsiteX37" fmla="*/ 7802383 w 10678681"/>
              <a:gd name="connsiteY37" fmla="*/ 739359 h 1357700"/>
              <a:gd name="connsiteX38" fmla="*/ 7730518 w 10678681"/>
              <a:gd name="connsiteY38" fmla="*/ 739526 h 1357700"/>
              <a:gd name="connsiteX39" fmla="*/ 7652907 w 10678681"/>
              <a:gd name="connsiteY39" fmla="*/ 783273 h 1357700"/>
              <a:gd name="connsiteX40" fmla="*/ 7606008 w 10678681"/>
              <a:gd name="connsiteY40" fmla="*/ 800717 h 1357700"/>
              <a:gd name="connsiteX41" fmla="*/ 7480223 w 10678681"/>
              <a:gd name="connsiteY41" fmla="*/ 856821 h 1357700"/>
              <a:gd name="connsiteX42" fmla="*/ 7356005 w 10678681"/>
              <a:gd name="connsiteY42" fmla="*/ 919462 h 1357700"/>
              <a:gd name="connsiteX43" fmla="*/ 7305396 w 10678681"/>
              <a:gd name="connsiteY43" fmla="*/ 986228 h 1357700"/>
              <a:gd name="connsiteX44" fmla="*/ 7266251 w 10678681"/>
              <a:gd name="connsiteY44" fmla="*/ 967864 h 1357700"/>
              <a:gd name="connsiteX45" fmla="*/ 7269396 w 10678681"/>
              <a:gd name="connsiteY45" fmla="*/ 989282 h 1357700"/>
              <a:gd name="connsiteX46" fmla="*/ 7258094 w 10678681"/>
              <a:gd name="connsiteY46" fmla="*/ 990679 h 1357700"/>
              <a:gd name="connsiteX47" fmla="*/ 7257893 w 10678681"/>
              <a:gd name="connsiteY47" fmla="*/ 991204 h 1357700"/>
              <a:gd name="connsiteX48" fmla="*/ 7247153 w 10678681"/>
              <a:gd name="connsiteY48" fmla="*/ 991550 h 1357700"/>
              <a:gd name="connsiteX49" fmla="*/ 7193612 w 10678681"/>
              <a:gd name="connsiteY49" fmla="*/ 987042 h 1357700"/>
              <a:gd name="connsiteX50" fmla="*/ 7132632 w 10678681"/>
              <a:gd name="connsiteY50" fmla="*/ 1042036 h 1357700"/>
              <a:gd name="connsiteX51" fmla="*/ 7105610 w 10678681"/>
              <a:gd name="connsiteY51" fmla="*/ 1053537 h 1357700"/>
              <a:gd name="connsiteX52" fmla="*/ 7069148 w 10678681"/>
              <a:gd name="connsiteY52" fmla="*/ 1047163 h 1357700"/>
              <a:gd name="connsiteX53" fmla="*/ 7039634 w 10678681"/>
              <a:gd name="connsiteY53" fmla="*/ 1059971 h 1357700"/>
              <a:gd name="connsiteX54" fmla="*/ 7033445 w 10678681"/>
              <a:gd name="connsiteY54" fmla="*/ 1063314 h 1357700"/>
              <a:gd name="connsiteX55" fmla="*/ 6999157 w 10678681"/>
              <a:gd name="connsiteY55" fmla="*/ 1055282 h 1357700"/>
              <a:gd name="connsiteX56" fmla="*/ 6981874 w 10678681"/>
              <a:gd name="connsiteY56" fmla="*/ 1053827 h 1357700"/>
              <a:gd name="connsiteX57" fmla="*/ 6976102 w 10678681"/>
              <a:gd name="connsiteY57" fmla="*/ 1047854 h 1357700"/>
              <a:gd name="connsiteX58" fmla="*/ 6951040 w 10678681"/>
              <a:gd name="connsiteY58" fmla="*/ 1048531 h 1357700"/>
              <a:gd name="connsiteX59" fmla="*/ 6948497 w 10678681"/>
              <a:gd name="connsiteY59" fmla="*/ 1050706 h 1357700"/>
              <a:gd name="connsiteX60" fmla="*/ 6926582 w 10678681"/>
              <a:gd name="connsiteY60" fmla="*/ 1043462 h 1357700"/>
              <a:gd name="connsiteX61" fmla="*/ 6833743 w 10678681"/>
              <a:gd name="connsiteY61" fmla="*/ 1027960 h 1357700"/>
              <a:gd name="connsiteX62" fmla="*/ 6687090 w 10678681"/>
              <a:gd name="connsiteY62" fmla="*/ 1063250 h 1357700"/>
              <a:gd name="connsiteX63" fmla="*/ 6437450 w 10678681"/>
              <a:gd name="connsiteY63" fmla="*/ 1101075 h 1357700"/>
              <a:gd name="connsiteX64" fmla="*/ 6327795 w 10678681"/>
              <a:gd name="connsiteY64" fmla="*/ 1088142 h 1357700"/>
              <a:gd name="connsiteX65" fmla="*/ 6136549 w 10678681"/>
              <a:gd name="connsiteY65" fmla="*/ 1100268 h 1357700"/>
              <a:gd name="connsiteX66" fmla="*/ 6004655 w 10678681"/>
              <a:gd name="connsiteY66" fmla="*/ 1114946 h 1357700"/>
              <a:gd name="connsiteX67" fmla="*/ 5936643 w 10678681"/>
              <a:gd name="connsiteY67" fmla="*/ 1095428 h 1357700"/>
              <a:gd name="connsiteX68" fmla="*/ 5912484 w 10678681"/>
              <a:gd name="connsiteY68" fmla="*/ 1112624 h 1357700"/>
              <a:gd name="connsiteX69" fmla="*/ 5908387 w 10678681"/>
              <a:gd name="connsiteY69" fmla="*/ 1116018 h 1357700"/>
              <a:gd name="connsiteX70" fmla="*/ 5890495 w 10678681"/>
              <a:gd name="connsiteY70" fmla="*/ 1120268 h 1357700"/>
              <a:gd name="connsiteX71" fmla="*/ 5887318 w 10678681"/>
              <a:gd name="connsiteY71" fmla="*/ 1133134 h 1357700"/>
              <a:gd name="connsiteX72" fmla="*/ 5861726 w 10678681"/>
              <a:gd name="connsiteY72" fmla="*/ 1147891 h 1357700"/>
              <a:gd name="connsiteX73" fmla="*/ 5805823 w 10678681"/>
              <a:gd name="connsiteY73" fmla="*/ 1152457 h 1357700"/>
              <a:gd name="connsiteX74" fmla="*/ 5689841 w 10678681"/>
              <a:gd name="connsiteY74" fmla="*/ 1176232 h 1357700"/>
              <a:gd name="connsiteX75" fmla="*/ 5605119 w 10678681"/>
              <a:gd name="connsiteY75" fmla="*/ 1190202 h 1357700"/>
              <a:gd name="connsiteX76" fmla="*/ 5488513 w 10678681"/>
              <a:gd name="connsiteY76" fmla="*/ 1205367 h 1357700"/>
              <a:gd name="connsiteX77" fmla="*/ 5402905 w 10678681"/>
              <a:gd name="connsiteY77" fmla="*/ 1241191 h 1357700"/>
              <a:gd name="connsiteX78" fmla="*/ 5285593 w 10678681"/>
              <a:gd name="connsiteY78" fmla="*/ 1273569 h 1357700"/>
              <a:gd name="connsiteX79" fmla="*/ 5192893 w 10678681"/>
              <a:gd name="connsiteY79" fmla="*/ 1247188 h 1357700"/>
              <a:gd name="connsiteX80" fmla="*/ 5186475 w 10678681"/>
              <a:gd name="connsiteY80" fmla="*/ 1257028 h 1357700"/>
              <a:gd name="connsiteX81" fmla="*/ 5126038 w 10678681"/>
              <a:gd name="connsiteY81" fmla="*/ 1263189 h 1357700"/>
              <a:gd name="connsiteX82" fmla="*/ 4894688 w 10678681"/>
              <a:gd name="connsiteY82" fmla="*/ 1247184 h 1357700"/>
              <a:gd name="connsiteX83" fmla="*/ 4788036 w 10678681"/>
              <a:gd name="connsiteY83" fmla="*/ 1238182 h 1357700"/>
              <a:gd name="connsiteX84" fmla="*/ 4747555 w 10678681"/>
              <a:gd name="connsiteY84" fmla="*/ 1252768 h 1357700"/>
              <a:gd name="connsiteX85" fmla="*/ 4679644 w 10678681"/>
              <a:gd name="connsiteY85" fmla="*/ 1276603 h 1357700"/>
              <a:gd name="connsiteX86" fmla="*/ 4632222 w 10678681"/>
              <a:gd name="connsiteY86" fmla="*/ 1318360 h 1357700"/>
              <a:gd name="connsiteX87" fmla="*/ 4617358 w 10678681"/>
              <a:gd name="connsiteY87" fmla="*/ 1327690 h 1357700"/>
              <a:gd name="connsiteX88" fmla="*/ 4589102 w 10678681"/>
              <a:gd name="connsiteY88" fmla="*/ 1321223 h 1357700"/>
              <a:gd name="connsiteX89" fmla="*/ 4578184 w 10678681"/>
              <a:gd name="connsiteY89" fmla="*/ 1326745 h 1357700"/>
              <a:gd name="connsiteX90" fmla="*/ 4574270 w 10678681"/>
              <a:gd name="connsiteY90" fmla="*/ 1325878 h 1357700"/>
              <a:gd name="connsiteX91" fmla="*/ 4564919 w 10678681"/>
              <a:gd name="connsiteY91" fmla="*/ 1325507 h 1357700"/>
              <a:gd name="connsiteX92" fmla="*/ 4566586 w 10678681"/>
              <a:gd name="connsiteY92" fmla="*/ 1316963 h 1357700"/>
              <a:gd name="connsiteX93" fmla="*/ 4556303 w 10678681"/>
              <a:gd name="connsiteY93" fmla="*/ 1300262 h 1357700"/>
              <a:gd name="connsiteX94" fmla="*/ 4502358 w 10678681"/>
              <a:gd name="connsiteY94" fmla="*/ 1302558 h 1357700"/>
              <a:gd name="connsiteX95" fmla="*/ 4498919 w 10678681"/>
              <a:gd name="connsiteY95" fmla="*/ 1312115 h 1357700"/>
              <a:gd name="connsiteX96" fmla="*/ 4492075 w 10678681"/>
              <a:gd name="connsiteY96" fmla="*/ 1313357 h 1357700"/>
              <a:gd name="connsiteX97" fmla="*/ 4487466 w 10678681"/>
              <a:gd name="connsiteY97" fmla="*/ 1304102 h 1357700"/>
              <a:gd name="connsiteX98" fmla="*/ 4398292 w 10678681"/>
              <a:gd name="connsiteY98" fmla="*/ 1278410 h 1357700"/>
              <a:gd name="connsiteX99" fmla="*/ 4306088 w 10678681"/>
              <a:gd name="connsiteY99" fmla="*/ 1282512 h 1357700"/>
              <a:gd name="connsiteX100" fmla="*/ 4188995 w 10678681"/>
              <a:gd name="connsiteY100" fmla="*/ 1296718 h 1357700"/>
              <a:gd name="connsiteX101" fmla="*/ 4136582 w 10678681"/>
              <a:gd name="connsiteY101" fmla="*/ 1287687 h 1357700"/>
              <a:gd name="connsiteX102" fmla="*/ 4064614 w 10678681"/>
              <a:gd name="connsiteY102" fmla="*/ 1296118 h 1357700"/>
              <a:gd name="connsiteX103" fmla="*/ 3906561 w 10678681"/>
              <a:gd name="connsiteY103" fmla="*/ 1352435 h 1357700"/>
              <a:gd name="connsiteX104" fmla="*/ 3787890 w 10678681"/>
              <a:gd name="connsiteY104" fmla="*/ 1352442 h 1357700"/>
              <a:gd name="connsiteX105" fmla="*/ 3745993 w 10678681"/>
              <a:gd name="connsiteY105" fmla="*/ 1342630 h 1357700"/>
              <a:gd name="connsiteX106" fmla="*/ 3675785 w 10678681"/>
              <a:gd name="connsiteY106" fmla="*/ 1326802 h 1357700"/>
              <a:gd name="connsiteX107" fmla="*/ 3623856 w 10678681"/>
              <a:gd name="connsiteY107" fmla="*/ 1290804 h 1357700"/>
              <a:gd name="connsiteX108" fmla="*/ 3564933 w 10678681"/>
              <a:gd name="connsiteY108" fmla="*/ 1287147 h 1357700"/>
              <a:gd name="connsiteX109" fmla="*/ 3550537 w 10678681"/>
              <a:gd name="connsiteY109" fmla="*/ 1317552 h 1357700"/>
              <a:gd name="connsiteX110" fmla="*/ 3487736 w 10678681"/>
              <a:gd name="connsiteY110" fmla="*/ 1303493 h 1357700"/>
              <a:gd name="connsiteX111" fmla="*/ 3392548 w 10678681"/>
              <a:gd name="connsiteY111" fmla="*/ 1278741 h 1357700"/>
              <a:gd name="connsiteX112" fmla="*/ 3337466 w 10678681"/>
              <a:gd name="connsiteY112" fmla="*/ 1272537 h 1357700"/>
              <a:gd name="connsiteX113" fmla="*/ 3187206 w 10678681"/>
              <a:gd name="connsiteY113" fmla="*/ 1246821 h 1357700"/>
              <a:gd name="connsiteX114" fmla="*/ 3036856 w 10678681"/>
              <a:gd name="connsiteY114" fmla="*/ 1214383 h 1357700"/>
              <a:gd name="connsiteX115" fmla="*/ 2824973 w 10678681"/>
              <a:gd name="connsiteY115" fmla="*/ 1134864 h 1357700"/>
              <a:gd name="connsiteX116" fmla="*/ 2804398 w 10678681"/>
              <a:gd name="connsiteY116" fmla="*/ 1125556 h 1357700"/>
              <a:gd name="connsiteX117" fmla="*/ 2775396 w 10678681"/>
              <a:gd name="connsiteY117" fmla="*/ 1130148 h 1357700"/>
              <a:gd name="connsiteX118" fmla="*/ 2659096 w 10678681"/>
              <a:gd name="connsiteY118" fmla="*/ 1150294 h 1357700"/>
              <a:gd name="connsiteX119" fmla="*/ 2567088 w 10678681"/>
              <a:gd name="connsiteY119" fmla="*/ 1181781 h 1357700"/>
              <a:gd name="connsiteX120" fmla="*/ 2454501 w 10678681"/>
              <a:gd name="connsiteY120" fmla="*/ 1155455 h 1357700"/>
              <a:gd name="connsiteX121" fmla="*/ 2385161 w 10678681"/>
              <a:gd name="connsiteY121" fmla="*/ 1161312 h 1357700"/>
              <a:gd name="connsiteX122" fmla="*/ 2273361 w 10678681"/>
              <a:gd name="connsiteY122" fmla="*/ 1134090 h 1357700"/>
              <a:gd name="connsiteX123" fmla="*/ 2132003 w 10678681"/>
              <a:gd name="connsiteY123" fmla="*/ 1139225 h 1357700"/>
              <a:gd name="connsiteX124" fmla="*/ 2052449 w 10678681"/>
              <a:gd name="connsiteY124" fmla="*/ 1109687 h 1357700"/>
              <a:gd name="connsiteX125" fmla="*/ 2032607 w 10678681"/>
              <a:gd name="connsiteY125" fmla="*/ 1175477 h 1357700"/>
              <a:gd name="connsiteX126" fmla="*/ 1901837 w 10678681"/>
              <a:gd name="connsiteY126" fmla="*/ 1221762 h 1357700"/>
              <a:gd name="connsiteX127" fmla="*/ 1836762 w 10678681"/>
              <a:gd name="connsiteY127" fmla="*/ 1237387 h 1357700"/>
              <a:gd name="connsiteX128" fmla="*/ 1735877 w 10678681"/>
              <a:gd name="connsiteY128" fmla="*/ 1246527 h 1357700"/>
              <a:gd name="connsiteX129" fmla="*/ 1705069 w 10678681"/>
              <a:gd name="connsiteY129" fmla="*/ 1251989 h 1357700"/>
              <a:gd name="connsiteX130" fmla="*/ 1397689 w 10678681"/>
              <a:gd name="connsiteY130" fmla="*/ 1336144 h 1357700"/>
              <a:gd name="connsiteX131" fmla="*/ 1220734 w 10678681"/>
              <a:gd name="connsiteY131" fmla="*/ 1257811 h 1357700"/>
              <a:gd name="connsiteX132" fmla="*/ 1021737 w 10678681"/>
              <a:gd name="connsiteY132" fmla="*/ 1238739 h 1357700"/>
              <a:gd name="connsiteX133" fmla="*/ 959820 w 10678681"/>
              <a:gd name="connsiteY133" fmla="*/ 1275863 h 1357700"/>
              <a:gd name="connsiteX134" fmla="*/ 929137 w 10678681"/>
              <a:gd name="connsiteY134" fmla="*/ 1273957 h 1357700"/>
              <a:gd name="connsiteX135" fmla="*/ 878849 w 10678681"/>
              <a:gd name="connsiteY135" fmla="*/ 1266740 h 1357700"/>
              <a:gd name="connsiteX136" fmla="*/ 800667 w 10678681"/>
              <a:gd name="connsiteY136" fmla="*/ 1282041 h 1357700"/>
              <a:gd name="connsiteX137" fmla="*/ 644906 w 10678681"/>
              <a:gd name="connsiteY137" fmla="*/ 1273685 h 1357700"/>
              <a:gd name="connsiteX138" fmla="*/ 379869 w 10678681"/>
              <a:gd name="connsiteY138" fmla="*/ 1339165 h 1357700"/>
              <a:gd name="connsiteX139" fmla="*/ 137696 w 10678681"/>
              <a:gd name="connsiteY139" fmla="*/ 1319217 h 1357700"/>
              <a:gd name="connsiteX140" fmla="*/ 54250 w 10678681"/>
              <a:gd name="connsiteY140" fmla="*/ 1315838 h 1357700"/>
              <a:gd name="connsiteX141" fmla="*/ 28042 w 10678681"/>
              <a:gd name="connsiteY141" fmla="*/ 1297822 h 1357700"/>
              <a:gd name="connsiteX142" fmla="*/ 0 w 10678681"/>
              <a:gd name="connsiteY142" fmla="*/ 1294612 h 1357700"/>
              <a:gd name="connsiteX143" fmla="*/ 0 w 10678681"/>
              <a:gd name="connsiteY143" fmla="*/ 0 h 1357700"/>
              <a:gd name="connsiteX0" fmla="*/ 0 w 10678681"/>
              <a:gd name="connsiteY0" fmla="*/ 0 h 1357700"/>
              <a:gd name="connsiteX1" fmla="*/ 10678681 w 10678681"/>
              <a:gd name="connsiteY1" fmla="*/ 0 h 1357700"/>
              <a:gd name="connsiteX2" fmla="*/ 10666019 w 10678681"/>
              <a:gd name="connsiteY2" fmla="*/ 7876 h 1357700"/>
              <a:gd name="connsiteX3" fmla="*/ 10632825 w 10678681"/>
              <a:gd name="connsiteY3" fmla="*/ 32153 h 1357700"/>
              <a:gd name="connsiteX4" fmla="*/ 10510605 w 10678681"/>
              <a:gd name="connsiteY4" fmla="*/ 30449 h 1357700"/>
              <a:gd name="connsiteX5" fmla="*/ 10456989 w 10678681"/>
              <a:gd name="connsiteY5" fmla="*/ 979 h 1357700"/>
              <a:gd name="connsiteX6" fmla="*/ 10438642 w 10678681"/>
              <a:gd name="connsiteY6" fmla="*/ 1524 h 1357700"/>
              <a:gd name="connsiteX7" fmla="*/ 10407146 w 10678681"/>
              <a:gd name="connsiteY7" fmla="*/ 43659 h 1357700"/>
              <a:gd name="connsiteX8" fmla="*/ 10357996 w 10678681"/>
              <a:gd name="connsiteY8" fmla="*/ 50836 h 1357700"/>
              <a:gd name="connsiteX9" fmla="*/ 10306667 w 10678681"/>
              <a:gd name="connsiteY9" fmla="*/ 109739 h 1357700"/>
              <a:gd name="connsiteX10" fmla="*/ 10115334 w 10678681"/>
              <a:gd name="connsiteY10" fmla="*/ 155658 h 1357700"/>
              <a:gd name="connsiteX11" fmla="*/ 10068157 w 10678681"/>
              <a:gd name="connsiteY11" fmla="*/ 215673 h 1357700"/>
              <a:gd name="connsiteX12" fmla="*/ 10045431 w 10678681"/>
              <a:gd name="connsiteY12" fmla="*/ 229568 h 1357700"/>
              <a:gd name="connsiteX13" fmla="*/ 10013265 w 10678681"/>
              <a:gd name="connsiteY13" fmla="*/ 284757 h 1357700"/>
              <a:gd name="connsiteX14" fmla="*/ 9862496 w 10678681"/>
              <a:gd name="connsiteY14" fmla="*/ 223033 h 1357700"/>
              <a:gd name="connsiteX15" fmla="*/ 9679638 w 10678681"/>
              <a:gd name="connsiteY15" fmla="*/ 277462 h 1357700"/>
              <a:gd name="connsiteX16" fmla="*/ 9498347 w 10678681"/>
              <a:gd name="connsiteY16" fmla="*/ 244723 h 1357700"/>
              <a:gd name="connsiteX17" fmla="*/ 9399702 w 10678681"/>
              <a:gd name="connsiteY17" fmla="*/ 276316 h 1357700"/>
              <a:gd name="connsiteX18" fmla="*/ 9378439 w 10678681"/>
              <a:gd name="connsiteY18" fmla="*/ 326244 h 1357700"/>
              <a:gd name="connsiteX19" fmla="*/ 9121744 w 10678681"/>
              <a:gd name="connsiteY19" fmla="*/ 365177 h 1357700"/>
              <a:gd name="connsiteX20" fmla="*/ 9061654 w 10678681"/>
              <a:gd name="connsiteY20" fmla="*/ 393730 h 1357700"/>
              <a:gd name="connsiteX21" fmla="*/ 8997577 w 10678681"/>
              <a:gd name="connsiteY21" fmla="*/ 380865 h 1357700"/>
              <a:gd name="connsiteX22" fmla="*/ 8907968 w 10678681"/>
              <a:gd name="connsiteY22" fmla="*/ 447345 h 1357700"/>
              <a:gd name="connsiteX23" fmla="*/ 8764163 w 10678681"/>
              <a:gd name="connsiteY23" fmla="*/ 471000 h 1357700"/>
              <a:gd name="connsiteX24" fmla="*/ 8680155 w 10678681"/>
              <a:gd name="connsiteY24" fmla="*/ 492404 h 1357700"/>
              <a:gd name="connsiteX25" fmla="*/ 8651436 w 10678681"/>
              <a:gd name="connsiteY25" fmla="*/ 511923 h 1357700"/>
              <a:gd name="connsiteX26" fmla="*/ 8609185 w 10678681"/>
              <a:gd name="connsiteY26" fmla="*/ 531525 h 1357700"/>
              <a:gd name="connsiteX27" fmla="*/ 8537091 w 10678681"/>
              <a:gd name="connsiteY27" fmla="*/ 574933 h 1357700"/>
              <a:gd name="connsiteX28" fmla="*/ 8435931 w 10678681"/>
              <a:gd name="connsiteY28" fmla="*/ 617926 h 1357700"/>
              <a:gd name="connsiteX29" fmla="*/ 8348623 w 10678681"/>
              <a:gd name="connsiteY29" fmla="*/ 600607 h 1357700"/>
              <a:gd name="connsiteX30" fmla="*/ 8344233 w 10678681"/>
              <a:gd name="connsiteY30" fmla="*/ 610922 h 1357700"/>
              <a:gd name="connsiteX31" fmla="*/ 8290622 w 10678681"/>
              <a:gd name="connsiteY31" fmla="*/ 622687 h 1357700"/>
              <a:gd name="connsiteX32" fmla="*/ 8086698 w 10678681"/>
              <a:gd name="connsiteY32" fmla="*/ 605185 h 1357700"/>
              <a:gd name="connsiteX33" fmla="*/ 7982378 w 10678681"/>
              <a:gd name="connsiteY33" fmla="*/ 629799 h 1357700"/>
              <a:gd name="connsiteX34" fmla="*/ 7947952 w 10678681"/>
              <a:gd name="connsiteY34" fmla="*/ 648003 h 1357700"/>
              <a:gd name="connsiteX35" fmla="*/ 7890112 w 10678681"/>
              <a:gd name="connsiteY35" fmla="*/ 677915 h 1357700"/>
              <a:gd name="connsiteX36" fmla="*/ 7853284 w 10678681"/>
              <a:gd name="connsiteY36" fmla="*/ 723588 h 1357700"/>
              <a:gd name="connsiteX37" fmla="*/ 7802383 w 10678681"/>
              <a:gd name="connsiteY37" fmla="*/ 739359 h 1357700"/>
              <a:gd name="connsiteX38" fmla="*/ 7730518 w 10678681"/>
              <a:gd name="connsiteY38" fmla="*/ 739526 h 1357700"/>
              <a:gd name="connsiteX39" fmla="*/ 7652907 w 10678681"/>
              <a:gd name="connsiteY39" fmla="*/ 783273 h 1357700"/>
              <a:gd name="connsiteX40" fmla="*/ 7606008 w 10678681"/>
              <a:gd name="connsiteY40" fmla="*/ 800717 h 1357700"/>
              <a:gd name="connsiteX41" fmla="*/ 7480223 w 10678681"/>
              <a:gd name="connsiteY41" fmla="*/ 856821 h 1357700"/>
              <a:gd name="connsiteX42" fmla="*/ 7356005 w 10678681"/>
              <a:gd name="connsiteY42" fmla="*/ 919462 h 1357700"/>
              <a:gd name="connsiteX43" fmla="*/ 7305396 w 10678681"/>
              <a:gd name="connsiteY43" fmla="*/ 986228 h 1357700"/>
              <a:gd name="connsiteX44" fmla="*/ 7266251 w 10678681"/>
              <a:gd name="connsiteY44" fmla="*/ 967864 h 1357700"/>
              <a:gd name="connsiteX45" fmla="*/ 7269396 w 10678681"/>
              <a:gd name="connsiteY45" fmla="*/ 989282 h 1357700"/>
              <a:gd name="connsiteX46" fmla="*/ 7258094 w 10678681"/>
              <a:gd name="connsiteY46" fmla="*/ 990679 h 1357700"/>
              <a:gd name="connsiteX47" fmla="*/ 7257893 w 10678681"/>
              <a:gd name="connsiteY47" fmla="*/ 991204 h 1357700"/>
              <a:gd name="connsiteX48" fmla="*/ 7247153 w 10678681"/>
              <a:gd name="connsiteY48" fmla="*/ 991550 h 1357700"/>
              <a:gd name="connsiteX49" fmla="*/ 7193612 w 10678681"/>
              <a:gd name="connsiteY49" fmla="*/ 987042 h 1357700"/>
              <a:gd name="connsiteX50" fmla="*/ 7132632 w 10678681"/>
              <a:gd name="connsiteY50" fmla="*/ 1042036 h 1357700"/>
              <a:gd name="connsiteX51" fmla="*/ 7105610 w 10678681"/>
              <a:gd name="connsiteY51" fmla="*/ 1053537 h 1357700"/>
              <a:gd name="connsiteX52" fmla="*/ 7069148 w 10678681"/>
              <a:gd name="connsiteY52" fmla="*/ 1047163 h 1357700"/>
              <a:gd name="connsiteX53" fmla="*/ 7039634 w 10678681"/>
              <a:gd name="connsiteY53" fmla="*/ 1059971 h 1357700"/>
              <a:gd name="connsiteX54" fmla="*/ 7033445 w 10678681"/>
              <a:gd name="connsiteY54" fmla="*/ 1063314 h 1357700"/>
              <a:gd name="connsiteX55" fmla="*/ 6999157 w 10678681"/>
              <a:gd name="connsiteY55" fmla="*/ 1055282 h 1357700"/>
              <a:gd name="connsiteX56" fmla="*/ 6981874 w 10678681"/>
              <a:gd name="connsiteY56" fmla="*/ 1053827 h 1357700"/>
              <a:gd name="connsiteX57" fmla="*/ 6976102 w 10678681"/>
              <a:gd name="connsiteY57" fmla="*/ 1047854 h 1357700"/>
              <a:gd name="connsiteX58" fmla="*/ 6951040 w 10678681"/>
              <a:gd name="connsiteY58" fmla="*/ 1048531 h 1357700"/>
              <a:gd name="connsiteX59" fmla="*/ 6948497 w 10678681"/>
              <a:gd name="connsiteY59" fmla="*/ 1050706 h 1357700"/>
              <a:gd name="connsiteX60" fmla="*/ 6926582 w 10678681"/>
              <a:gd name="connsiteY60" fmla="*/ 1043462 h 1357700"/>
              <a:gd name="connsiteX61" fmla="*/ 6833743 w 10678681"/>
              <a:gd name="connsiteY61" fmla="*/ 1027960 h 1357700"/>
              <a:gd name="connsiteX62" fmla="*/ 6687090 w 10678681"/>
              <a:gd name="connsiteY62" fmla="*/ 1063250 h 1357700"/>
              <a:gd name="connsiteX63" fmla="*/ 6437450 w 10678681"/>
              <a:gd name="connsiteY63" fmla="*/ 1101075 h 1357700"/>
              <a:gd name="connsiteX64" fmla="*/ 6327795 w 10678681"/>
              <a:gd name="connsiteY64" fmla="*/ 1088142 h 1357700"/>
              <a:gd name="connsiteX65" fmla="*/ 6136549 w 10678681"/>
              <a:gd name="connsiteY65" fmla="*/ 1100268 h 1357700"/>
              <a:gd name="connsiteX66" fmla="*/ 6004655 w 10678681"/>
              <a:gd name="connsiteY66" fmla="*/ 1114946 h 1357700"/>
              <a:gd name="connsiteX67" fmla="*/ 5936643 w 10678681"/>
              <a:gd name="connsiteY67" fmla="*/ 1095428 h 1357700"/>
              <a:gd name="connsiteX68" fmla="*/ 5912484 w 10678681"/>
              <a:gd name="connsiteY68" fmla="*/ 1112624 h 1357700"/>
              <a:gd name="connsiteX69" fmla="*/ 5908387 w 10678681"/>
              <a:gd name="connsiteY69" fmla="*/ 1116018 h 1357700"/>
              <a:gd name="connsiteX70" fmla="*/ 5890495 w 10678681"/>
              <a:gd name="connsiteY70" fmla="*/ 1120268 h 1357700"/>
              <a:gd name="connsiteX71" fmla="*/ 5887318 w 10678681"/>
              <a:gd name="connsiteY71" fmla="*/ 1133134 h 1357700"/>
              <a:gd name="connsiteX72" fmla="*/ 5861726 w 10678681"/>
              <a:gd name="connsiteY72" fmla="*/ 1147891 h 1357700"/>
              <a:gd name="connsiteX73" fmla="*/ 5805823 w 10678681"/>
              <a:gd name="connsiteY73" fmla="*/ 1152457 h 1357700"/>
              <a:gd name="connsiteX74" fmla="*/ 5689841 w 10678681"/>
              <a:gd name="connsiteY74" fmla="*/ 1176232 h 1357700"/>
              <a:gd name="connsiteX75" fmla="*/ 5605119 w 10678681"/>
              <a:gd name="connsiteY75" fmla="*/ 1190202 h 1357700"/>
              <a:gd name="connsiteX76" fmla="*/ 5488513 w 10678681"/>
              <a:gd name="connsiteY76" fmla="*/ 1205367 h 1357700"/>
              <a:gd name="connsiteX77" fmla="*/ 5402905 w 10678681"/>
              <a:gd name="connsiteY77" fmla="*/ 1241191 h 1357700"/>
              <a:gd name="connsiteX78" fmla="*/ 5285593 w 10678681"/>
              <a:gd name="connsiteY78" fmla="*/ 1273569 h 1357700"/>
              <a:gd name="connsiteX79" fmla="*/ 5192893 w 10678681"/>
              <a:gd name="connsiteY79" fmla="*/ 1247188 h 1357700"/>
              <a:gd name="connsiteX80" fmla="*/ 5186475 w 10678681"/>
              <a:gd name="connsiteY80" fmla="*/ 1257028 h 1357700"/>
              <a:gd name="connsiteX81" fmla="*/ 5126038 w 10678681"/>
              <a:gd name="connsiteY81" fmla="*/ 1263189 h 1357700"/>
              <a:gd name="connsiteX82" fmla="*/ 4894688 w 10678681"/>
              <a:gd name="connsiteY82" fmla="*/ 1247184 h 1357700"/>
              <a:gd name="connsiteX83" fmla="*/ 4788036 w 10678681"/>
              <a:gd name="connsiteY83" fmla="*/ 1238182 h 1357700"/>
              <a:gd name="connsiteX84" fmla="*/ 4747555 w 10678681"/>
              <a:gd name="connsiteY84" fmla="*/ 1252768 h 1357700"/>
              <a:gd name="connsiteX85" fmla="*/ 4679644 w 10678681"/>
              <a:gd name="connsiteY85" fmla="*/ 1276603 h 1357700"/>
              <a:gd name="connsiteX86" fmla="*/ 4632222 w 10678681"/>
              <a:gd name="connsiteY86" fmla="*/ 1318360 h 1357700"/>
              <a:gd name="connsiteX87" fmla="*/ 4617358 w 10678681"/>
              <a:gd name="connsiteY87" fmla="*/ 1327690 h 1357700"/>
              <a:gd name="connsiteX88" fmla="*/ 4589102 w 10678681"/>
              <a:gd name="connsiteY88" fmla="*/ 1321223 h 1357700"/>
              <a:gd name="connsiteX89" fmla="*/ 4578184 w 10678681"/>
              <a:gd name="connsiteY89" fmla="*/ 1326745 h 1357700"/>
              <a:gd name="connsiteX90" fmla="*/ 4574270 w 10678681"/>
              <a:gd name="connsiteY90" fmla="*/ 1325878 h 1357700"/>
              <a:gd name="connsiteX91" fmla="*/ 4564919 w 10678681"/>
              <a:gd name="connsiteY91" fmla="*/ 1325507 h 1357700"/>
              <a:gd name="connsiteX92" fmla="*/ 4566586 w 10678681"/>
              <a:gd name="connsiteY92" fmla="*/ 1316963 h 1357700"/>
              <a:gd name="connsiteX93" fmla="*/ 4556303 w 10678681"/>
              <a:gd name="connsiteY93" fmla="*/ 1300262 h 1357700"/>
              <a:gd name="connsiteX94" fmla="*/ 4502358 w 10678681"/>
              <a:gd name="connsiteY94" fmla="*/ 1302558 h 1357700"/>
              <a:gd name="connsiteX95" fmla="*/ 4498919 w 10678681"/>
              <a:gd name="connsiteY95" fmla="*/ 1312115 h 1357700"/>
              <a:gd name="connsiteX96" fmla="*/ 4492075 w 10678681"/>
              <a:gd name="connsiteY96" fmla="*/ 1313357 h 1357700"/>
              <a:gd name="connsiteX97" fmla="*/ 4487466 w 10678681"/>
              <a:gd name="connsiteY97" fmla="*/ 1304102 h 1357700"/>
              <a:gd name="connsiteX98" fmla="*/ 4398292 w 10678681"/>
              <a:gd name="connsiteY98" fmla="*/ 1278410 h 1357700"/>
              <a:gd name="connsiteX99" fmla="*/ 4306088 w 10678681"/>
              <a:gd name="connsiteY99" fmla="*/ 1282512 h 1357700"/>
              <a:gd name="connsiteX100" fmla="*/ 4188995 w 10678681"/>
              <a:gd name="connsiteY100" fmla="*/ 1296718 h 1357700"/>
              <a:gd name="connsiteX101" fmla="*/ 4136582 w 10678681"/>
              <a:gd name="connsiteY101" fmla="*/ 1287687 h 1357700"/>
              <a:gd name="connsiteX102" fmla="*/ 4064614 w 10678681"/>
              <a:gd name="connsiteY102" fmla="*/ 1296118 h 1357700"/>
              <a:gd name="connsiteX103" fmla="*/ 3906561 w 10678681"/>
              <a:gd name="connsiteY103" fmla="*/ 1352435 h 1357700"/>
              <a:gd name="connsiteX104" fmla="*/ 3787890 w 10678681"/>
              <a:gd name="connsiteY104" fmla="*/ 1352442 h 1357700"/>
              <a:gd name="connsiteX105" fmla="*/ 3745993 w 10678681"/>
              <a:gd name="connsiteY105" fmla="*/ 1342630 h 1357700"/>
              <a:gd name="connsiteX106" fmla="*/ 3675785 w 10678681"/>
              <a:gd name="connsiteY106" fmla="*/ 1326802 h 1357700"/>
              <a:gd name="connsiteX107" fmla="*/ 3623856 w 10678681"/>
              <a:gd name="connsiteY107" fmla="*/ 1290804 h 1357700"/>
              <a:gd name="connsiteX108" fmla="*/ 3564933 w 10678681"/>
              <a:gd name="connsiteY108" fmla="*/ 1287147 h 1357700"/>
              <a:gd name="connsiteX109" fmla="*/ 3550537 w 10678681"/>
              <a:gd name="connsiteY109" fmla="*/ 1317552 h 1357700"/>
              <a:gd name="connsiteX110" fmla="*/ 3487736 w 10678681"/>
              <a:gd name="connsiteY110" fmla="*/ 1303493 h 1357700"/>
              <a:gd name="connsiteX111" fmla="*/ 3392548 w 10678681"/>
              <a:gd name="connsiteY111" fmla="*/ 1278741 h 1357700"/>
              <a:gd name="connsiteX112" fmla="*/ 3337466 w 10678681"/>
              <a:gd name="connsiteY112" fmla="*/ 1272537 h 1357700"/>
              <a:gd name="connsiteX113" fmla="*/ 3187206 w 10678681"/>
              <a:gd name="connsiteY113" fmla="*/ 1246821 h 1357700"/>
              <a:gd name="connsiteX114" fmla="*/ 3036856 w 10678681"/>
              <a:gd name="connsiteY114" fmla="*/ 1214383 h 1357700"/>
              <a:gd name="connsiteX115" fmla="*/ 2824973 w 10678681"/>
              <a:gd name="connsiteY115" fmla="*/ 1134864 h 1357700"/>
              <a:gd name="connsiteX116" fmla="*/ 2804398 w 10678681"/>
              <a:gd name="connsiteY116" fmla="*/ 1125556 h 1357700"/>
              <a:gd name="connsiteX117" fmla="*/ 2775396 w 10678681"/>
              <a:gd name="connsiteY117" fmla="*/ 1130148 h 1357700"/>
              <a:gd name="connsiteX118" fmla="*/ 2659096 w 10678681"/>
              <a:gd name="connsiteY118" fmla="*/ 1150294 h 1357700"/>
              <a:gd name="connsiteX119" fmla="*/ 2567088 w 10678681"/>
              <a:gd name="connsiteY119" fmla="*/ 1181781 h 1357700"/>
              <a:gd name="connsiteX120" fmla="*/ 2454501 w 10678681"/>
              <a:gd name="connsiteY120" fmla="*/ 1155455 h 1357700"/>
              <a:gd name="connsiteX121" fmla="*/ 2385161 w 10678681"/>
              <a:gd name="connsiteY121" fmla="*/ 1161312 h 1357700"/>
              <a:gd name="connsiteX122" fmla="*/ 2273361 w 10678681"/>
              <a:gd name="connsiteY122" fmla="*/ 1134090 h 1357700"/>
              <a:gd name="connsiteX123" fmla="*/ 2132003 w 10678681"/>
              <a:gd name="connsiteY123" fmla="*/ 1139225 h 1357700"/>
              <a:gd name="connsiteX124" fmla="*/ 2052449 w 10678681"/>
              <a:gd name="connsiteY124" fmla="*/ 1109687 h 1357700"/>
              <a:gd name="connsiteX125" fmla="*/ 2010157 w 10678681"/>
              <a:gd name="connsiteY125" fmla="*/ 1152767 h 1357700"/>
              <a:gd name="connsiteX126" fmla="*/ 1901837 w 10678681"/>
              <a:gd name="connsiteY126" fmla="*/ 1221762 h 1357700"/>
              <a:gd name="connsiteX127" fmla="*/ 1836762 w 10678681"/>
              <a:gd name="connsiteY127" fmla="*/ 1237387 h 1357700"/>
              <a:gd name="connsiteX128" fmla="*/ 1735877 w 10678681"/>
              <a:gd name="connsiteY128" fmla="*/ 1246527 h 1357700"/>
              <a:gd name="connsiteX129" fmla="*/ 1705069 w 10678681"/>
              <a:gd name="connsiteY129" fmla="*/ 1251989 h 1357700"/>
              <a:gd name="connsiteX130" fmla="*/ 1397689 w 10678681"/>
              <a:gd name="connsiteY130" fmla="*/ 1336144 h 1357700"/>
              <a:gd name="connsiteX131" fmla="*/ 1220734 w 10678681"/>
              <a:gd name="connsiteY131" fmla="*/ 1257811 h 1357700"/>
              <a:gd name="connsiteX132" fmla="*/ 1021737 w 10678681"/>
              <a:gd name="connsiteY132" fmla="*/ 1238739 h 1357700"/>
              <a:gd name="connsiteX133" fmla="*/ 959820 w 10678681"/>
              <a:gd name="connsiteY133" fmla="*/ 1275863 h 1357700"/>
              <a:gd name="connsiteX134" fmla="*/ 929137 w 10678681"/>
              <a:gd name="connsiteY134" fmla="*/ 1273957 h 1357700"/>
              <a:gd name="connsiteX135" fmla="*/ 878849 w 10678681"/>
              <a:gd name="connsiteY135" fmla="*/ 1266740 h 1357700"/>
              <a:gd name="connsiteX136" fmla="*/ 800667 w 10678681"/>
              <a:gd name="connsiteY136" fmla="*/ 1282041 h 1357700"/>
              <a:gd name="connsiteX137" fmla="*/ 644906 w 10678681"/>
              <a:gd name="connsiteY137" fmla="*/ 1273685 h 1357700"/>
              <a:gd name="connsiteX138" fmla="*/ 379869 w 10678681"/>
              <a:gd name="connsiteY138" fmla="*/ 1339165 h 1357700"/>
              <a:gd name="connsiteX139" fmla="*/ 137696 w 10678681"/>
              <a:gd name="connsiteY139" fmla="*/ 1319217 h 1357700"/>
              <a:gd name="connsiteX140" fmla="*/ 54250 w 10678681"/>
              <a:gd name="connsiteY140" fmla="*/ 1315838 h 1357700"/>
              <a:gd name="connsiteX141" fmla="*/ 28042 w 10678681"/>
              <a:gd name="connsiteY141" fmla="*/ 1297822 h 1357700"/>
              <a:gd name="connsiteX142" fmla="*/ 0 w 10678681"/>
              <a:gd name="connsiteY142" fmla="*/ 1294612 h 1357700"/>
              <a:gd name="connsiteX143" fmla="*/ 0 w 10678681"/>
              <a:gd name="connsiteY143" fmla="*/ 0 h 1357700"/>
              <a:gd name="connsiteX0" fmla="*/ 0 w 10678681"/>
              <a:gd name="connsiteY0" fmla="*/ 0 h 1353297"/>
              <a:gd name="connsiteX1" fmla="*/ 10678681 w 10678681"/>
              <a:gd name="connsiteY1" fmla="*/ 0 h 1353297"/>
              <a:gd name="connsiteX2" fmla="*/ 10666019 w 10678681"/>
              <a:gd name="connsiteY2" fmla="*/ 7876 h 1353297"/>
              <a:gd name="connsiteX3" fmla="*/ 10632825 w 10678681"/>
              <a:gd name="connsiteY3" fmla="*/ 32153 h 1353297"/>
              <a:gd name="connsiteX4" fmla="*/ 10510605 w 10678681"/>
              <a:gd name="connsiteY4" fmla="*/ 30449 h 1353297"/>
              <a:gd name="connsiteX5" fmla="*/ 10456989 w 10678681"/>
              <a:gd name="connsiteY5" fmla="*/ 979 h 1353297"/>
              <a:gd name="connsiteX6" fmla="*/ 10438642 w 10678681"/>
              <a:gd name="connsiteY6" fmla="*/ 1524 h 1353297"/>
              <a:gd name="connsiteX7" fmla="*/ 10407146 w 10678681"/>
              <a:gd name="connsiteY7" fmla="*/ 43659 h 1353297"/>
              <a:gd name="connsiteX8" fmla="*/ 10357996 w 10678681"/>
              <a:gd name="connsiteY8" fmla="*/ 50836 h 1353297"/>
              <a:gd name="connsiteX9" fmla="*/ 10306667 w 10678681"/>
              <a:gd name="connsiteY9" fmla="*/ 109739 h 1353297"/>
              <a:gd name="connsiteX10" fmla="*/ 10115334 w 10678681"/>
              <a:gd name="connsiteY10" fmla="*/ 155658 h 1353297"/>
              <a:gd name="connsiteX11" fmla="*/ 10068157 w 10678681"/>
              <a:gd name="connsiteY11" fmla="*/ 215673 h 1353297"/>
              <a:gd name="connsiteX12" fmla="*/ 10045431 w 10678681"/>
              <a:gd name="connsiteY12" fmla="*/ 229568 h 1353297"/>
              <a:gd name="connsiteX13" fmla="*/ 10013265 w 10678681"/>
              <a:gd name="connsiteY13" fmla="*/ 284757 h 1353297"/>
              <a:gd name="connsiteX14" fmla="*/ 9862496 w 10678681"/>
              <a:gd name="connsiteY14" fmla="*/ 223033 h 1353297"/>
              <a:gd name="connsiteX15" fmla="*/ 9679638 w 10678681"/>
              <a:gd name="connsiteY15" fmla="*/ 277462 h 1353297"/>
              <a:gd name="connsiteX16" fmla="*/ 9498347 w 10678681"/>
              <a:gd name="connsiteY16" fmla="*/ 244723 h 1353297"/>
              <a:gd name="connsiteX17" fmla="*/ 9399702 w 10678681"/>
              <a:gd name="connsiteY17" fmla="*/ 276316 h 1353297"/>
              <a:gd name="connsiteX18" fmla="*/ 9378439 w 10678681"/>
              <a:gd name="connsiteY18" fmla="*/ 326244 h 1353297"/>
              <a:gd name="connsiteX19" fmla="*/ 9121744 w 10678681"/>
              <a:gd name="connsiteY19" fmla="*/ 365177 h 1353297"/>
              <a:gd name="connsiteX20" fmla="*/ 9061654 w 10678681"/>
              <a:gd name="connsiteY20" fmla="*/ 393730 h 1353297"/>
              <a:gd name="connsiteX21" fmla="*/ 8997577 w 10678681"/>
              <a:gd name="connsiteY21" fmla="*/ 380865 h 1353297"/>
              <a:gd name="connsiteX22" fmla="*/ 8907968 w 10678681"/>
              <a:gd name="connsiteY22" fmla="*/ 447345 h 1353297"/>
              <a:gd name="connsiteX23" fmla="*/ 8764163 w 10678681"/>
              <a:gd name="connsiteY23" fmla="*/ 471000 h 1353297"/>
              <a:gd name="connsiteX24" fmla="*/ 8680155 w 10678681"/>
              <a:gd name="connsiteY24" fmla="*/ 492404 h 1353297"/>
              <a:gd name="connsiteX25" fmla="*/ 8651436 w 10678681"/>
              <a:gd name="connsiteY25" fmla="*/ 511923 h 1353297"/>
              <a:gd name="connsiteX26" fmla="*/ 8609185 w 10678681"/>
              <a:gd name="connsiteY26" fmla="*/ 531525 h 1353297"/>
              <a:gd name="connsiteX27" fmla="*/ 8537091 w 10678681"/>
              <a:gd name="connsiteY27" fmla="*/ 574933 h 1353297"/>
              <a:gd name="connsiteX28" fmla="*/ 8435931 w 10678681"/>
              <a:gd name="connsiteY28" fmla="*/ 617926 h 1353297"/>
              <a:gd name="connsiteX29" fmla="*/ 8348623 w 10678681"/>
              <a:gd name="connsiteY29" fmla="*/ 600607 h 1353297"/>
              <a:gd name="connsiteX30" fmla="*/ 8344233 w 10678681"/>
              <a:gd name="connsiteY30" fmla="*/ 610922 h 1353297"/>
              <a:gd name="connsiteX31" fmla="*/ 8290622 w 10678681"/>
              <a:gd name="connsiteY31" fmla="*/ 622687 h 1353297"/>
              <a:gd name="connsiteX32" fmla="*/ 8086698 w 10678681"/>
              <a:gd name="connsiteY32" fmla="*/ 605185 h 1353297"/>
              <a:gd name="connsiteX33" fmla="*/ 7982378 w 10678681"/>
              <a:gd name="connsiteY33" fmla="*/ 629799 h 1353297"/>
              <a:gd name="connsiteX34" fmla="*/ 7947952 w 10678681"/>
              <a:gd name="connsiteY34" fmla="*/ 648003 h 1353297"/>
              <a:gd name="connsiteX35" fmla="*/ 7890112 w 10678681"/>
              <a:gd name="connsiteY35" fmla="*/ 677915 h 1353297"/>
              <a:gd name="connsiteX36" fmla="*/ 7853284 w 10678681"/>
              <a:gd name="connsiteY36" fmla="*/ 723588 h 1353297"/>
              <a:gd name="connsiteX37" fmla="*/ 7802383 w 10678681"/>
              <a:gd name="connsiteY37" fmla="*/ 739359 h 1353297"/>
              <a:gd name="connsiteX38" fmla="*/ 7730518 w 10678681"/>
              <a:gd name="connsiteY38" fmla="*/ 739526 h 1353297"/>
              <a:gd name="connsiteX39" fmla="*/ 7652907 w 10678681"/>
              <a:gd name="connsiteY39" fmla="*/ 783273 h 1353297"/>
              <a:gd name="connsiteX40" fmla="*/ 7606008 w 10678681"/>
              <a:gd name="connsiteY40" fmla="*/ 800717 h 1353297"/>
              <a:gd name="connsiteX41" fmla="*/ 7480223 w 10678681"/>
              <a:gd name="connsiteY41" fmla="*/ 856821 h 1353297"/>
              <a:gd name="connsiteX42" fmla="*/ 7356005 w 10678681"/>
              <a:gd name="connsiteY42" fmla="*/ 919462 h 1353297"/>
              <a:gd name="connsiteX43" fmla="*/ 7305396 w 10678681"/>
              <a:gd name="connsiteY43" fmla="*/ 986228 h 1353297"/>
              <a:gd name="connsiteX44" fmla="*/ 7266251 w 10678681"/>
              <a:gd name="connsiteY44" fmla="*/ 967864 h 1353297"/>
              <a:gd name="connsiteX45" fmla="*/ 7269396 w 10678681"/>
              <a:gd name="connsiteY45" fmla="*/ 989282 h 1353297"/>
              <a:gd name="connsiteX46" fmla="*/ 7258094 w 10678681"/>
              <a:gd name="connsiteY46" fmla="*/ 990679 h 1353297"/>
              <a:gd name="connsiteX47" fmla="*/ 7257893 w 10678681"/>
              <a:gd name="connsiteY47" fmla="*/ 991204 h 1353297"/>
              <a:gd name="connsiteX48" fmla="*/ 7247153 w 10678681"/>
              <a:gd name="connsiteY48" fmla="*/ 991550 h 1353297"/>
              <a:gd name="connsiteX49" fmla="*/ 7193612 w 10678681"/>
              <a:gd name="connsiteY49" fmla="*/ 987042 h 1353297"/>
              <a:gd name="connsiteX50" fmla="*/ 7132632 w 10678681"/>
              <a:gd name="connsiteY50" fmla="*/ 1042036 h 1353297"/>
              <a:gd name="connsiteX51" fmla="*/ 7105610 w 10678681"/>
              <a:gd name="connsiteY51" fmla="*/ 1053537 h 1353297"/>
              <a:gd name="connsiteX52" fmla="*/ 7069148 w 10678681"/>
              <a:gd name="connsiteY52" fmla="*/ 1047163 h 1353297"/>
              <a:gd name="connsiteX53" fmla="*/ 7039634 w 10678681"/>
              <a:gd name="connsiteY53" fmla="*/ 1059971 h 1353297"/>
              <a:gd name="connsiteX54" fmla="*/ 7033445 w 10678681"/>
              <a:gd name="connsiteY54" fmla="*/ 1063314 h 1353297"/>
              <a:gd name="connsiteX55" fmla="*/ 6999157 w 10678681"/>
              <a:gd name="connsiteY55" fmla="*/ 1055282 h 1353297"/>
              <a:gd name="connsiteX56" fmla="*/ 6981874 w 10678681"/>
              <a:gd name="connsiteY56" fmla="*/ 1053827 h 1353297"/>
              <a:gd name="connsiteX57" fmla="*/ 6976102 w 10678681"/>
              <a:gd name="connsiteY57" fmla="*/ 1047854 h 1353297"/>
              <a:gd name="connsiteX58" fmla="*/ 6951040 w 10678681"/>
              <a:gd name="connsiteY58" fmla="*/ 1048531 h 1353297"/>
              <a:gd name="connsiteX59" fmla="*/ 6948497 w 10678681"/>
              <a:gd name="connsiteY59" fmla="*/ 1050706 h 1353297"/>
              <a:gd name="connsiteX60" fmla="*/ 6926582 w 10678681"/>
              <a:gd name="connsiteY60" fmla="*/ 1043462 h 1353297"/>
              <a:gd name="connsiteX61" fmla="*/ 6833743 w 10678681"/>
              <a:gd name="connsiteY61" fmla="*/ 1027960 h 1353297"/>
              <a:gd name="connsiteX62" fmla="*/ 6687090 w 10678681"/>
              <a:gd name="connsiteY62" fmla="*/ 1063250 h 1353297"/>
              <a:gd name="connsiteX63" fmla="*/ 6437450 w 10678681"/>
              <a:gd name="connsiteY63" fmla="*/ 1101075 h 1353297"/>
              <a:gd name="connsiteX64" fmla="*/ 6327795 w 10678681"/>
              <a:gd name="connsiteY64" fmla="*/ 1088142 h 1353297"/>
              <a:gd name="connsiteX65" fmla="*/ 6136549 w 10678681"/>
              <a:gd name="connsiteY65" fmla="*/ 1100268 h 1353297"/>
              <a:gd name="connsiteX66" fmla="*/ 6004655 w 10678681"/>
              <a:gd name="connsiteY66" fmla="*/ 1114946 h 1353297"/>
              <a:gd name="connsiteX67" fmla="*/ 5936643 w 10678681"/>
              <a:gd name="connsiteY67" fmla="*/ 1095428 h 1353297"/>
              <a:gd name="connsiteX68" fmla="*/ 5912484 w 10678681"/>
              <a:gd name="connsiteY68" fmla="*/ 1112624 h 1353297"/>
              <a:gd name="connsiteX69" fmla="*/ 5908387 w 10678681"/>
              <a:gd name="connsiteY69" fmla="*/ 1116018 h 1353297"/>
              <a:gd name="connsiteX70" fmla="*/ 5890495 w 10678681"/>
              <a:gd name="connsiteY70" fmla="*/ 1120268 h 1353297"/>
              <a:gd name="connsiteX71" fmla="*/ 5887318 w 10678681"/>
              <a:gd name="connsiteY71" fmla="*/ 1133134 h 1353297"/>
              <a:gd name="connsiteX72" fmla="*/ 5861726 w 10678681"/>
              <a:gd name="connsiteY72" fmla="*/ 1147891 h 1353297"/>
              <a:gd name="connsiteX73" fmla="*/ 5805823 w 10678681"/>
              <a:gd name="connsiteY73" fmla="*/ 1152457 h 1353297"/>
              <a:gd name="connsiteX74" fmla="*/ 5689841 w 10678681"/>
              <a:gd name="connsiteY74" fmla="*/ 1176232 h 1353297"/>
              <a:gd name="connsiteX75" fmla="*/ 5605119 w 10678681"/>
              <a:gd name="connsiteY75" fmla="*/ 1190202 h 1353297"/>
              <a:gd name="connsiteX76" fmla="*/ 5488513 w 10678681"/>
              <a:gd name="connsiteY76" fmla="*/ 1205367 h 1353297"/>
              <a:gd name="connsiteX77" fmla="*/ 5402905 w 10678681"/>
              <a:gd name="connsiteY77" fmla="*/ 1241191 h 1353297"/>
              <a:gd name="connsiteX78" fmla="*/ 5285593 w 10678681"/>
              <a:gd name="connsiteY78" fmla="*/ 1273569 h 1353297"/>
              <a:gd name="connsiteX79" fmla="*/ 5192893 w 10678681"/>
              <a:gd name="connsiteY79" fmla="*/ 1247188 h 1353297"/>
              <a:gd name="connsiteX80" fmla="*/ 5186475 w 10678681"/>
              <a:gd name="connsiteY80" fmla="*/ 1257028 h 1353297"/>
              <a:gd name="connsiteX81" fmla="*/ 5126038 w 10678681"/>
              <a:gd name="connsiteY81" fmla="*/ 1263189 h 1353297"/>
              <a:gd name="connsiteX82" fmla="*/ 4894688 w 10678681"/>
              <a:gd name="connsiteY82" fmla="*/ 1247184 h 1353297"/>
              <a:gd name="connsiteX83" fmla="*/ 4788036 w 10678681"/>
              <a:gd name="connsiteY83" fmla="*/ 1238182 h 1353297"/>
              <a:gd name="connsiteX84" fmla="*/ 4747555 w 10678681"/>
              <a:gd name="connsiteY84" fmla="*/ 1252768 h 1353297"/>
              <a:gd name="connsiteX85" fmla="*/ 4679644 w 10678681"/>
              <a:gd name="connsiteY85" fmla="*/ 1276603 h 1353297"/>
              <a:gd name="connsiteX86" fmla="*/ 4632222 w 10678681"/>
              <a:gd name="connsiteY86" fmla="*/ 1318360 h 1353297"/>
              <a:gd name="connsiteX87" fmla="*/ 4617358 w 10678681"/>
              <a:gd name="connsiteY87" fmla="*/ 1327690 h 1353297"/>
              <a:gd name="connsiteX88" fmla="*/ 4589102 w 10678681"/>
              <a:gd name="connsiteY88" fmla="*/ 1321223 h 1353297"/>
              <a:gd name="connsiteX89" fmla="*/ 4578184 w 10678681"/>
              <a:gd name="connsiteY89" fmla="*/ 1326745 h 1353297"/>
              <a:gd name="connsiteX90" fmla="*/ 4574270 w 10678681"/>
              <a:gd name="connsiteY90" fmla="*/ 1325878 h 1353297"/>
              <a:gd name="connsiteX91" fmla="*/ 4564919 w 10678681"/>
              <a:gd name="connsiteY91" fmla="*/ 1325507 h 1353297"/>
              <a:gd name="connsiteX92" fmla="*/ 4566586 w 10678681"/>
              <a:gd name="connsiteY92" fmla="*/ 1316963 h 1353297"/>
              <a:gd name="connsiteX93" fmla="*/ 4556303 w 10678681"/>
              <a:gd name="connsiteY93" fmla="*/ 1300262 h 1353297"/>
              <a:gd name="connsiteX94" fmla="*/ 4502358 w 10678681"/>
              <a:gd name="connsiteY94" fmla="*/ 1302558 h 1353297"/>
              <a:gd name="connsiteX95" fmla="*/ 4498919 w 10678681"/>
              <a:gd name="connsiteY95" fmla="*/ 1312115 h 1353297"/>
              <a:gd name="connsiteX96" fmla="*/ 4492075 w 10678681"/>
              <a:gd name="connsiteY96" fmla="*/ 1313357 h 1353297"/>
              <a:gd name="connsiteX97" fmla="*/ 4487466 w 10678681"/>
              <a:gd name="connsiteY97" fmla="*/ 1304102 h 1353297"/>
              <a:gd name="connsiteX98" fmla="*/ 4398292 w 10678681"/>
              <a:gd name="connsiteY98" fmla="*/ 1278410 h 1353297"/>
              <a:gd name="connsiteX99" fmla="*/ 4306088 w 10678681"/>
              <a:gd name="connsiteY99" fmla="*/ 1282512 h 1353297"/>
              <a:gd name="connsiteX100" fmla="*/ 4188995 w 10678681"/>
              <a:gd name="connsiteY100" fmla="*/ 1296718 h 1353297"/>
              <a:gd name="connsiteX101" fmla="*/ 4136582 w 10678681"/>
              <a:gd name="connsiteY101" fmla="*/ 1287687 h 1353297"/>
              <a:gd name="connsiteX102" fmla="*/ 4064614 w 10678681"/>
              <a:gd name="connsiteY102" fmla="*/ 1296118 h 1353297"/>
              <a:gd name="connsiteX103" fmla="*/ 3906561 w 10678681"/>
              <a:gd name="connsiteY103" fmla="*/ 1352435 h 1353297"/>
              <a:gd name="connsiteX104" fmla="*/ 3787890 w 10678681"/>
              <a:gd name="connsiteY104" fmla="*/ 1352442 h 1353297"/>
              <a:gd name="connsiteX105" fmla="*/ 3745993 w 10678681"/>
              <a:gd name="connsiteY105" fmla="*/ 1342630 h 1353297"/>
              <a:gd name="connsiteX106" fmla="*/ 3675785 w 10678681"/>
              <a:gd name="connsiteY106" fmla="*/ 1326802 h 1353297"/>
              <a:gd name="connsiteX107" fmla="*/ 3623856 w 10678681"/>
              <a:gd name="connsiteY107" fmla="*/ 1290804 h 1353297"/>
              <a:gd name="connsiteX108" fmla="*/ 3564933 w 10678681"/>
              <a:gd name="connsiteY108" fmla="*/ 1287147 h 1353297"/>
              <a:gd name="connsiteX109" fmla="*/ 3550537 w 10678681"/>
              <a:gd name="connsiteY109" fmla="*/ 1317552 h 1353297"/>
              <a:gd name="connsiteX110" fmla="*/ 3487736 w 10678681"/>
              <a:gd name="connsiteY110" fmla="*/ 1303493 h 1353297"/>
              <a:gd name="connsiteX111" fmla="*/ 3392548 w 10678681"/>
              <a:gd name="connsiteY111" fmla="*/ 1278741 h 1353297"/>
              <a:gd name="connsiteX112" fmla="*/ 3337466 w 10678681"/>
              <a:gd name="connsiteY112" fmla="*/ 1272537 h 1353297"/>
              <a:gd name="connsiteX113" fmla="*/ 3187206 w 10678681"/>
              <a:gd name="connsiteY113" fmla="*/ 1246821 h 1353297"/>
              <a:gd name="connsiteX114" fmla="*/ 3036856 w 10678681"/>
              <a:gd name="connsiteY114" fmla="*/ 1214383 h 1353297"/>
              <a:gd name="connsiteX115" fmla="*/ 2824973 w 10678681"/>
              <a:gd name="connsiteY115" fmla="*/ 1134864 h 1353297"/>
              <a:gd name="connsiteX116" fmla="*/ 2804398 w 10678681"/>
              <a:gd name="connsiteY116" fmla="*/ 1125556 h 1353297"/>
              <a:gd name="connsiteX117" fmla="*/ 2775396 w 10678681"/>
              <a:gd name="connsiteY117" fmla="*/ 1130148 h 1353297"/>
              <a:gd name="connsiteX118" fmla="*/ 2659096 w 10678681"/>
              <a:gd name="connsiteY118" fmla="*/ 1150294 h 1353297"/>
              <a:gd name="connsiteX119" fmla="*/ 2567088 w 10678681"/>
              <a:gd name="connsiteY119" fmla="*/ 1181781 h 1353297"/>
              <a:gd name="connsiteX120" fmla="*/ 2454501 w 10678681"/>
              <a:gd name="connsiteY120" fmla="*/ 1155455 h 1353297"/>
              <a:gd name="connsiteX121" fmla="*/ 2385161 w 10678681"/>
              <a:gd name="connsiteY121" fmla="*/ 1161312 h 1353297"/>
              <a:gd name="connsiteX122" fmla="*/ 2273361 w 10678681"/>
              <a:gd name="connsiteY122" fmla="*/ 1134090 h 1353297"/>
              <a:gd name="connsiteX123" fmla="*/ 2132003 w 10678681"/>
              <a:gd name="connsiteY123" fmla="*/ 1139225 h 1353297"/>
              <a:gd name="connsiteX124" fmla="*/ 2052449 w 10678681"/>
              <a:gd name="connsiteY124" fmla="*/ 1109687 h 1353297"/>
              <a:gd name="connsiteX125" fmla="*/ 2010157 w 10678681"/>
              <a:gd name="connsiteY125" fmla="*/ 1152767 h 1353297"/>
              <a:gd name="connsiteX126" fmla="*/ 1901837 w 10678681"/>
              <a:gd name="connsiteY126" fmla="*/ 1221762 h 1353297"/>
              <a:gd name="connsiteX127" fmla="*/ 1836762 w 10678681"/>
              <a:gd name="connsiteY127" fmla="*/ 1237387 h 1353297"/>
              <a:gd name="connsiteX128" fmla="*/ 1735877 w 10678681"/>
              <a:gd name="connsiteY128" fmla="*/ 1246527 h 1353297"/>
              <a:gd name="connsiteX129" fmla="*/ 1705069 w 10678681"/>
              <a:gd name="connsiteY129" fmla="*/ 1251989 h 1353297"/>
              <a:gd name="connsiteX130" fmla="*/ 1408915 w 10678681"/>
              <a:gd name="connsiteY130" fmla="*/ 1268017 h 1353297"/>
              <a:gd name="connsiteX131" fmla="*/ 1220734 w 10678681"/>
              <a:gd name="connsiteY131" fmla="*/ 1257811 h 1353297"/>
              <a:gd name="connsiteX132" fmla="*/ 1021737 w 10678681"/>
              <a:gd name="connsiteY132" fmla="*/ 1238739 h 1353297"/>
              <a:gd name="connsiteX133" fmla="*/ 959820 w 10678681"/>
              <a:gd name="connsiteY133" fmla="*/ 1275863 h 1353297"/>
              <a:gd name="connsiteX134" fmla="*/ 929137 w 10678681"/>
              <a:gd name="connsiteY134" fmla="*/ 1273957 h 1353297"/>
              <a:gd name="connsiteX135" fmla="*/ 878849 w 10678681"/>
              <a:gd name="connsiteY135" fmla="*/ 1266740 h 1353297"/>
              <a:gd name="connsiteX136" fmla="*/ 800667 w 10678681"/>
              <a:gd name="connsiteY136" fmla="*/ 1282041 h 1353297"/>
              <a:gd name="connsiteX137" fmla="*/ 644906 w 10678681"/>
              <a:gd name="connsiteY137" fmla="*/ 1273685 h 1353297"/>
              <a:gd name="connsiteX138" fmla="*/ 379869 w 10678681"/>
              <a:gd name="connsiteY138" fmla="*/ 1339165 h 1353297"/>
              <a:gd name="connsiteX139" fmla="*/ 137696 w 10678681"/>
              <a:gd name="connsiteY139" fmla="*/ 1319217 h 1353297"/>
              <a:gd name="connsiteX140" fmla="*/ 54250 w 10678681"/>
              <a:gd name="connsiteY140" fmla="*/ 1315838 h 1353297"/>
              <a:gd name="connsiteX141" fmla="*/ 28042 w 10678681"/>
              <a:gd name="connsiteY141" fmla="*/ 1297822 h 1353297"/>
              <a:gd name="connsiteX142" fmla="*/ 0 w 10678681"/>
              <a:gd name="connsiteY142" fmla="*/ 1294612 h 1353297"/>
              <a:gd name="connsiteX143" fmla="*/ 0 w 10678681"/>
              <a:gd name="connsiteY143" fmla="*/ 0 h 1353297"/>
              <a:gd name="connsiteX0" fmla="*/ 0 w 10678681"/>
              <a:gd name="connsiteY0" fmla="*/ 0 h 1353297"/>
              <a:gd name="connsiteX1" fmla="*/ 10678681 w 10678681"/>
              <a:gd name="connsiteY1" fmla="*/ 0 h 1353297"/>
              <a:gd name="connsiteX2" fmla="*/ 10666019 w 10678681"/>
              <a:gd name="connsiteY2" fmla="*/ 7876 h 1353297"/>
              <a:gd name="connsiteX3" fmla="*/ 10632825 w 10678681"/>
              <a:gd name="connsiteY3" fmla="*/ 32153 h 1353297"/>
              <a:gd name="connsiteX4" fmla="*/ 10510605 w 10678681"/>
              <a:gd name="connsiteY4" fmla="*/ 30449 h 1353297"/>
              <a:gd name="connsiteX5" fmla="*/ 10456989 w 10678681"/>
              <a:gd name="connsiteY5" fmla="*/ 979 h 1353297"/>
              <a:gd name="connsiteX6" fmla="*/ 10438642 w 10678681"/>
              <a:gd name="connsiteY6" fmla="*/ 1524 h 1353297"/>
              <a:gd name="connsiteX7" fmla="*/ 10407146 w 10678681"/>
              <a:gd name="connsiteY7" fmla="*/ 43659 h 1353297"/>
              <a:gd name="connsiteX8" fmla="*/ 10357996 w 10678681"/>
              <a:gd name="connsiteY8" fmla="*/ 50836 h 1353297"/>
              <a:gd name="connsiteX9" fmla="*/ 10306667 w 10678681"/>
              <a:gd name="connsiteY9" fmla="*/ 109739 h 1353297"/>
              <a:gd name="connsiteX10" fmla="*/ 10115334 w 10678681"/>
              <a:gd name="connsiteY10" fmla="*/ 155658 h 1353297"/>
              <a:gd name="connsiteX11" fmla="*/ 10068157 w 10678681"/>
              <a:gd name="connsiteY11" fmla="*/ 215673 h 1353297"/>
              <a:gd name="connsiteX12" fmla="*/ 10045431 w 10678681"/>
              <a:gd name="connsiteY12" fmla="*/ 229568 h 1353297"/>
              <a:gd name="connsiteX13" fmla="*/ 10013265 w 10678681"/>
              <a:gd name="connsiteY13" fmla="*/ 284757 h 1353297"/>
              <a:gd name="connsiteX14" fmla="*/ 9862496 w 10678681"/>
              <a:gd name="connsiteY14" fmla="*/ 223033 h 1353297"/>
              <a:gd name="connsiteX15" fmla="*/ 9679638 w 10678681"/>
              <a:gd name="connsiteY15" fmla="*/ 277462 h 1353297"/>
              <a:gd name="connsiteX16" fmla="*/ 9498347 w 10678681"/>
              <a:gd name="connsiteY16" fmla="*/ 244723 h 1353297"/>
              <a:gd name="connsiteX17" fmla="*/ 9399702 w 10678681"/>
              <a:gd name="connsiteY17" fmla="*/ 276316 h 1353297"/>
              <a:gd name="connsiteX18" fmla="*/ 9378439 w 10678681"/>
              <a:gd name="connsiteY18" fmla="*/ 326244 h 1353297"/>
              <a:gd name="connsiteX19" fmla="*/ 9121744 w 10678681"/>
              <a:gd name="connsiteY19" fmla="*/ 365177 h 1353297"/>
              <a:gd name="connsiteX20" fmla="*/ 9061654 w 10678681"/>
              <a:gd name="connsiteY20" fmla="*/ 393730 h 1353297"/>
              <a:gd name="connsiteX21" fmla="*/ 8997577 w 10678681"/>
              <a:gd name="connsiteY21" fmla="*/ 380865 h 1353297"/>
              <a:gd name="connsiteX22" fmla="*/ 8907968 w 10678681"/>
              <a:gd name="connsiteY22" fmla="*/ 447345 h 1353297"/>
              <a:gd name="connsiteX23" fmla="*/ 8764163 w 10678681"/>
              <a:gd name="connsiteY23" fmla="*/ 471000 h 1353297"/>
              <a:gd name="connsiteX24" fmla="*/ 8680155 w 10678681"/>
              <a:gd name="connsiteY24" fmla="*/ 492404 h 1353297"/>
              <a:gd name="connsiteX25" fmla="*/ 8651436 w 10678681"/>
              <a:gd name="connsiteY25" fmla="*/ 511923 h 1353297"/>
              <a:gd name="connsiteX26" fmla="*/ 8609185 w 10678681"/>
              <a:gd name="connsiteY26" fmla="*/ 531525 h 1353297"/>
              <a:gd name="connsiteX27" fmla="*/ 8537091 w 10678681"/>
              <a:gd name="connsiteY27" fmla="*/ 574933 h 1353297"/>
              <a:gd name="connsiteX28" fmla="*/ 8435931 w 10678681"/>
              <a:gd name="connsiteY28" fmla="*/ 617926 h 1353297"/>
              <a:gd name="connsiteX29" fmla="*/ 8348623 w 10678681"/>
              <a:gd name="connsiteY29" fmla="*/ 600607 h 1353297"/>
              <a:gd name="connsiteX30" fmla="*/ 8344233 w 10678681"/>
              <a:gd name="connsiteY30" fmla="*/ 610922 h 1353297"/>
              <a:gd name="connsiteX31" fmla="*/ 8290622 w 10678681"/>
              <a:gd name="connsiteY31" fmla="*/ 622687 h 1353297"/>
              <a:gd name="connsiteX32" fmla="*/ 8086698 w 10678681"/>
              <a:gd name="connsiteY32" fmla="*/ 605185 h 1353297"/>
              <a:gd name="connsiteX33" fmla="*/ 7982378 w 10678681"/>
              <a:gd name="connsiteY33" fmla="*/ 629799 h 1353297"/>
              <a:gd name="connsiteX34" fmla="*/ 7947952 w 10678681"/>
              <a:gd name="connsiteY34" fmla="*/ 648003 h 1353297"/>
              <a:gd name="connsiteX35" fmla="*/ 7890112 w 10678681"/>
              <a:gd name="connsiteY35" fmla="*/ 677915 h 1353297"/>
              <a:gd name="connsiteX36" fmla="*/ 7853284 w 10678681"/>
              <a:gd name="connsiteY36" fmla="*/ 723588 h 1353297"/>
              <a:gd name="connsiteX37" fmla="*/ 7802383 w 10678681"/>
              <a:gd name="connsiteY37" fmla="*/ 739359 h 1353297"/>
              <a:gd name="connsiteX38" fmla="*/ 7730518 w 10678681"/>
              <a:gd name="connsiteY38" fmla="*/ 739526 h 1353297"/>
              <a:gd name="connsiteX39" fmla="*/ 7652907 w 10678681"/>
              <a:gd name="connsiteY39" fmla="*/ 783273 h 1353297"/>
              <a:gd name="connsiteX40" fmla="*/ 7606008 w 10678681"/>
              <a:gd name="connsiteY40" fmla="*/ 800717 h 1353297"/>
              <a:gd name="connsiteX41" fmla="*/ 7480223 w 10678681"/>
              <a:gd name="connsiteY41" fmla="*/ 856821 h 1353297"/>
              <a:gd name="connsiteX42" fmla="*/ 7356005 w 10678681"/>
              <a:gd name="connsiteY42" fmla="*/ 919462 h 1353297"/>
              <a:gd name="connsiteX43" fmla="*/ 7305396 w 10678681"/>
              <a:gd name="connsiteY43" fmla="*/ 986228 h 1353297"/>
              <a:gd name="connsiteX44" fmla="*/ 7266251 w 10678681"/>
              <a:gd name="connsiteY44" fmla="*/ 967864 h 1353297"/>
              <a:gd name="connsiteX45" fmla="*/ 7269396 w 10678681"/>
              <a:gd name="connsiteY45" fmla="*/ 989282 h 1353297"/>
              <a:gd name="connsiteX46" fmla="*/ 7258094 w 10678681"/>
              <a:gd name="connsiteY46" fmla="*/ 990679 h 1353297"/>
              <a:gd name="connsiteX47" fmla="*/ 7257893 w 10678681"/>
              <a:gd name="connsiteY47" fmla="*/ 991204 h 1353297"/>
              <a:gd name="connsiteX48" fmla="*/ 7247153 w 10678681"/>
              <a:gd name="connsiteY48" fmla="*/ 991550 h 1353297"/>
              <a:gd name="connsiteX49" fmla="*/ 7193612 w 10678681"/>
              <a:gd name="connsiteY49" fmla="*/ 987042 h 1353297"/>
              <a:gd name="connsiteX50" fmla="*/ 7132632 w 10678681"/>
              <a:gd name="connsiteY50" fmla="*/ 1042036 h 1353297"/>
              <a:gd name="connsiteX51" fmla="*/ 7105610 w 10678681"/>
              <a:gd name="connsiteY51" fmla="*/ 1053537 h 1353297"/>
              <a:gd name="connsiteX52" fmla="*/ 7069148 w 10678681"/>
              <a:gd name="connsiteY52" fmla="*/ 1047163 h 1353297"/>
              <a:gd name="connsiteX53" fmla="*/ 7039634 w 10678681"/>
              <a:gd name="connsiteY53" fmla="*/ 1059971 h 1353297"/>
              <a:gd name="connsiteX54" fmla="*/ 7033445 w 10678681"/>
              <a:gd name="connsiteY54" fmla="*/ 1063314 h 1353297"/>
              <a:gd name="connsiteX55" fmla="*/ 6999157 w 10678681"/>
              <a:gd name="connsiteY55" fmla="*/ 1055282 h 1353297"/>
              <a:gd name="connsiteX56" fmla="*/ 6981874 w 10678681"/>
              <a:gd name="connsiteY56" fmla="*/ 1053827 h 1353297"/>
              <a:gd name="connsiteX57" fmla="*/ 6976102 w 10678681"/>
              <a:gd name="connsiteY57" fmla="*/ 1047854 h 1353297"/>
              <a:gd name="connsiteX58" fmla="*/ 6951040 w 10678681"/>
              <a:gd name="connsiteY58" fmla="*/ 1048531 h 1353297"/>
              <a:gd name="connsiteX59" fmla="*/ 6948497 w 10678681"/>
              <a:gd name="connsiteY59" fmla="*/ 1050706 h 1353297"/>
              <a:gd name="connsiteX60" fmla="*/ 6926582 w 10678681"/>
              <a:gd name="connsiteY60" fmla="*/ 1043462 h 1353297"/>
              <a:gd name="connsiteX61" fmla="*/ 6833743 w 10678681"/>
              <a:gd name="connsiteY61" fmla="*/ 1027960 h 1353297"/>
              <a:gd name="connsiteX62" fmla="*/ 6687090 w 10678681"/>
              <a:gd name="connsiteY62" fmla="*/ 1063250 h 1353297"/>
              <a:gd name="connsiteX63" fmla="*/ 6437450 w 10678681"/>
              <a:gd name="connsiteY63" fmla="*/ 1101075 h 1353297"/>
              <a:gd name="connsiteX64" fmla="*/ 6327795 w 10678681"/>
              <a:gd name="connsiteY64" fmla="*/ 1088142 h 1353297"/>
              <a:gd name="connsiteX65" fmla="*/ 6136549 w 10678681"/>
              <a:gd name="connsiteY65" fmla="*/ 1100268 h 1353297"/>
              <a:gd name="connsiteX66" fmla="*/ 6004655 w 10678681"/>
              <a:gd name="connsiteY66" fmla="*/ 1114946 h 1353297"/>
              <a:gd name="connsiteX67" fmla="*/ 5936643 w 10678681"/>
              <a:gd name="connsiteY67" fmla="*/ 1095428 h 1353297"/>
              <a:gd name="connsiteX68" fmla="*/ 5912484 w 10678681"/>
              <a:gd name="connsiteY68" fmla="*/ 1112624 h 1353297"/>
              <a:gd name="connsiteX69" fmla="*/ 5908387 w 10678681"/>
              <a:gd name="connsiteY69" fmla="*/ 1116018 h 1353297"/>
              <a:gd name="connsiteX70" fmla="*/ 5890495 w 10678681"/>
              <a:gd name="connsiteY70" fmla="*/ 1120268 h 1353297"/>
              <a:gd name="connsiteX71" fmla="*/ 5887318 w 10678681"/>
              <a:gd name="connsiteY71" fmla="*/ 1133134 h 1353297"/>
              <a:gd name="connsiteX72" fmla="*/ 5861726 w 10678681"/>
              <a:gd name="connsiteY72" fmla="*/ 1147891 h 1353297"/>
              <a:gd name="connsiteX73" fmla="*/ 5805823 w 10678681"/>
              <a:gd name="connsiteY73" fmla="*/ 1152457 h 1353297"/>
              <a:gd name="connsiteX74" fmla="*/ 5689841 w 10678681"/>
              <a:gd name="connsiteY74" fmla="*/ 1176232 h 1353297"/>
              <a:gd name="connsiteX75" fmla="*/ 5605119 w 10678681"/>
              <a:gd name="connsiteY75" fmla="*/ 1190202 h 1353297"/>
              <a:gd name="connsiteX76" fmla="*/ 5488513 w 10678681"/>
              <a:gd name="connsiteY76" fmla="*/ 1205367 h 1353297"/>
              <a:gd name="connsiteX77" fmla="*/ 5402905 w 10678681"/>
              <a:gd name="connsiteY77" fmla="*/ 1241191 h 1353297"/>
              <a:gd name="connsiteX78" fmla="*/ 5285593 w 10678681"/>
              <a:gd name="connsiteY78" fmla="*/ 1273569 h 1353297"/>
              <a:gd name="connsiteX79" fmla="*/ 5192893 w 10678681"/>
              <a:gd name="connsiteY79" fmla="*/ 1247188 h 1353297"/>
              <a:gd name="connsiteX80" fmla="*/ 5186475 w 10678681"/>
              <a:gd name="connsiteY80" fmla="*/ 1257028 h 1353297"/>
              <a:gd name="connsiteX81" fmla="*/ 5126038 w 10678681"/>
              <a:gd name="connsiteY81" fmla="*/ 1263189 h 1353297"/>
              <a:gd name="connsiteX82" fmla="*/ 4894688 w 10678681"/>
              <a:gd name="connsiteY82" fmla="*/ 1247184 h 1353297"/>
              <a:gd name="connsiteX83" fmla="*/ 4788036 w 10678681"/>
              <a:gd name="connsiteY83" fmla="*/ 1238182 h 1353297"/>
              <a:gd name="connsiteX84" fmla="*/ 4747555 w 10678681"/>
              <a:gd name="connsiteY84" fmla="*/ 1252768 h 1353297"/>
              <a:gd name="connsiteX85" fmla="*/ 4679644 w 10678681"/>
              <a:gd name="connsiteY85" fmla="*/ 1276603 h 1353297"/>
              <a:gd name="connsiteX86" fmla="*/ 4632222 w 10678681"/>
              <a:gd name="connsiteY86" fmla="*/ 1318360 h 1353297"/>
              <a:gd name="connsiteX87" fmla="*/ 4617358 w 10678681"/>
              <a:gd name="connsiteY87" fmla="*/ 1327690 h 1353297"/>
              <a:gd name="connsiteX88" fmla="*/ 4589102 w 10678681"/>
              <a:gd name="connsiteY88" fmla="*/ 1321223 h 1353297"/>
              <a:gd name="connsiteX89" fmla="*/ 4578184 w 10678681"/>
              <a:gd name="connsiteY89" fmla="*/ 1326745 h 1353297"/>
              <a:gd name="connsiteX90" fmla="*/ 4574270 w 10678681"/>
              <a:gd name="connsiteY90" fmla="*/ 1325878 h 1353297"/>
              <a:gd name="connsiteX91" fmla="*/ 4564919 w 10678681"/>
              <a:gd name="connsiteY91" fmla="*/ 1325507 h 1353297"/>
              <a:gd name="connsiteX92" fmla="*/ 4566586 w 10678681"/>
              <a:gd name="connsiteY92" fmla="*/ 1316963 h 1353297"/>
              <a:gd name="connsiteX93" fmla="*/ 4556303 w 10678681"/>
              <a:gd name="connsiteY93" fmla="*/ 1300262 h 1353297"/>
              <a:gd name="connsiteX94" fmla="*/ 4502358 w 10678681"/>
              <a:gd name="connsiteY94" fmla="*/ 1302558 h 1353297"/>
              <a:gd name="connsiteX95" fmla="*/ 4498919 w 10678681"/>
              <a:gd name="connsiteY95" fmla="*/ 1312115 h 1353297"/>
              <a:gd name="connsiteX96" fmla="*/ 4492075 w 10678681"/>
              <a:gd name="connsiteY96" fmla="*/ 1313357 h 1353297"/>
              <a:gd name="connsiteX97" fmla="*/ 4487466 w 10678681"/>
              <a:gd name="connsiteY97" fmla="*/ 1304102 h 1353297"/>
              <a:gd name="connsiteX98" fmla="*/ 4398292 w 10678681"/>
              <a:gd name="connsiteY98" fmla="*/ 1278410 h 1353297"/>
              <a:gd name="connsiteX99" fmla="*/ 4306088 w 10678681"/>
              <a:gd name="connsiteY99" fmla="*/ 1282512 h 1353297"/>
              <a:gd name="connsiteX100" fmla="*/ 4188995 w 10678681"/>
              <a:gd name="connsiteY100" fmla="*/ 1296718 h 1353297"/>
              <a:gd name="connsiteX101" fmla="*/ 4136582 w 10678681"/>
              <a:gd name="connsiteY101" fmla="*/ 1287687 h 1353297"/>
              <a:gd name="connsiteX102" fmla="*/ 4064614 w 10678681"/>
              <a:gd name="connsiteY102" fmla="*/ 1296118 h 1353297"/>
              <a:gd name="connsiteX103" fmla="*/ 3906561 w 10678681"/>
              <a:gd name="connsiteY103" fmla="*/ 1352435 h 1353297"/>
              <a:gd name="connsiteX104" fmla="*/ 3787890 w 10678681"/>
              <a:gd name="connsiteY104" fmla="*/ 1352442 h 1353297"/>
              <a:gd name="connsiteX105" fmla="*/ 3745993 w 10678681"/>
              <a:gd name="connsiteY105" fmla="*/ 1342630 h 1353297"/>
              <a:gd name="connsiteX106" fmla="*/ 3675785 w 10678681"/>
              <a:gd name="connsiteY106" fmla="*/ 1326802 h 1353297"/>
              <a:gd name="connsiteX107" fmla="*/ 3623856 w 10678681"/>
              <a:gd name="connsiteY107" fmla="*/ 1290804 h 1353297"/>
              <a:gd name="connsiteX108" fmla="*/ 3564933 w 10678681"/>
              <a:gd name="connsiteY108" fmla="*/ 1287147 h 1353297"/>
              <a:gd name="connsiteX109" fmla="*/ 3550537 w 10678681"/>
              <a:gd name="connsiteY109" fmla="*/ 1317552 h 1353297"/>
              <a:gd name="connsiteX110" fmla="*/ 3487736 w 10678681"/>
              <a:gd name="connsiteY110" fmla="*/ 1303493 h 1353297"/>
              <a:gd name="connsiteX111" fmla="*/ 3392548 w 10678681"/>
              <a:gd name="connsiteY111" fmla="*/ 1278741 h 1353297"/>
              <a:gd name="connsiteX112" fmla="*/ 3337466 w 10678681"/>
              <a:gd name="connsiteY112" fmla="*/ 1272537 h 1353297"/>
              <a:gd name="connsiteX113" fmla="*/ 3187206 w 10678681"/>
              <a:gd name="connsiteY113" fmla="*/ 1246821 h 1353297"/>
              <a:gd name="connsiteX114" fmla="*/ 3036856 w 10678681"/>
              <a:gd name="connsiteY114" fmla="*/ 1214383 h 1353297"/>
              <a:gd name="connsiteX115" fmla="*/ 2824973 w 10678681"/>
              <a:gd name="connsiteY115" fmla="*/ 1134864 h 1353297"/>
              <a:gd name="connsiteX116" fmla="*/ 2804398 w 10678681"/>
              <a:gd name="connsiteY116" fmla="*/ 1125556 h 1353297"/>
              <a:gd name="connsiteX117" fmla="*/ 2775396 w 10678681"/>
              <a:gd name="connsiteY117" fmla="*/ 1130148 h 1353297"/>
              <a:gd name="connsiteX118" fmla="*/ 2659096 w 10678681"/>
              <a:gd name="connsiteY118" fmla="*/ 1150294 h 1353297"/>
              <a:gd name="connsiteX119" fmla="*/ 2567088 w 10678681"/>
              <a:gd name="connsiteY119" fmla="*/ 1181781 h 1353297"/>
              <a:gd name="connsiteX120" fmla="*/ 2454501 w 10678681"/>
              <a:gd name="connsiteY120" fmla="*/ 1155455 h 1353297"/>
              <a:gd name="connsiteX121" fmla="*/ 2385161 w 10678681"/>
              <a:gd name="connsiteY121" fmla="*/ 1161312 h 1353297"/>
              <a:gd name="connsiteX122" fmla="*/ 2273361 w 10678681"/>
              <a:gd name="connsiteY122" fmla="*/ 1134090 h 1353297"/>
              <a:gd name="connsiteX123" fmla="*/ 2132003 w 10678681"/>
              <a:gd name="connsiteY123" fmla="*/ 1139225 h 1353297"/>
              <a:gd name="connsiteX124" fmla="*/ 2052449 w 10678681"/>
              <a:gd name="connsiteY124" fmla="*/ 1109687 h 1353297"/>
              <a:gd name="connsiteX125" fmla="*/ 2010157 w 10678681"/>
              <a:gd name="connsiteY125" fmla="*/ 1152767 h 1353297"/>
              <a:gd name="connsiteX126" fmla="*/ 1901837 w 10678681"/>
              <a:gd name="connsiteY126" fmla="*/ 1221762 h 1353297"/>
              <a:gd name="connsiteX127" fmla="*/ 1836762 w 10678681"/>
              <a:gd name="connsiteY127" fmla="*/ 1237387 h 1353297"/>
              <a:gd name="connsiteX128" fmla="*/ 1735877 w 10678681"/>
              <a:gd name="connsiteY128" fmla="*/ 1246527 h 1353297"/>
              <a:gd name="connsiteX129" fmla="*/ 1705069 w 10678681"/>
              <a:gd name="connsiteY129" fmla="*/ 1251989 h 1353297"/>
              <a:gd name="connsiteX130" fmla="*/ 1408915 w 10678681"/>
              <a:gd name="connsiteY130" fmla="*/ 1268017 h 1353297"/>
              <a:gd name="connsiteX131" fmla="*/ 1220734 w 10678681"/>
              <a:gd name="connsiteY131" fmla="*/ 1257811 h 1353297"/>
              <a:gd name="connsiteX132" fmla="*/ 1021737 w 10678681"/>
              <a:gd name="connsiteY132" fmla="*/ 1238739 h 1353297"/>
              <a:gd name="connsiteX133" fmla="*/ 959820 w 10678681"/>
              <a:gd name="connsiteY133" fmla="*/ 1275863 h 1353297"/>
              <a:gd name="connsiteX134" fmla="*/ 929137 w 10678681"/>
              <a:gd name="connsiteY134" fmla="*/ 1273957 h 1353297"/>
              <a:gd name="connsiteX135" fmla="*/ 878849 w 10678681"/>
              <a:gd name="connsiteY135" fmla="*/ 1266740 h 1353297"/>
              <a:gd name="connsiteX136" fmla="*/ 800667 w 10678681"/>
              <a:gd name="connsiteY136" fmla="*/ 1282041 h 1353297"/>
              <a:gd name="connsiteX137" fmla="*/ 644906 w 10678681"/>
              <a:gd name="connsiteY137" fmla="*/ 1273685 h 1353297"/>
              <a:gd name="connsiteX138" fmla="*/ 379869 w 10678681"/>
              <a:gd name="connsiteY138" fmla="*/ 1339165 h 1353297"/>
              <a:gd name="connsiteX139" fmla="*/ 137696 w 10678681"/>
              <a:gd name="connsiteY139" fmla="*/ 1319217 h 1353297"/>
              <a:gd name="connsiteX140" fmla="*/ 54250 w 10678681"/>
              <a:gd name="connsiteY140" fmla="*/ 1315838 h 1353297"/>
              <a:gd name="connsiteX141" fmla="*/ 28042 w 10678681"/>
              <a:gd name="connsiteY141" fmla="*/ 1297822 h 1353297"/>
              <a:gd name="connsiteX142" fmla="*/ 0 w 10678681"/>
              <a:gd name="connsiteY142" fmla="*/ 1294612 h 1353297"/>
              <a:gd name="connsiteX143" fmla="*/ 0 w 10678681"/>
              <a:gd name="connsiteY143" fmla="*/ 0 h 1353297"/>
              <a:gd name="connsiteX0" fmla="*/ 0 w 10678681"/>
              <a:gd name="connsiteY0" fmla="*/ 0 h 1353297"/>
              <a:gd name="connsiteX1" fmla="*/ 10678681 w 10678681"/>
              <a:gd name="connsiteY1" fmla="*/ 0 h 1353297"/>
              <a:gd name="connsiteX2" fmla="*/ 10666019 w 10678681"/>
              <a:gd name="connsiteY2" fmla="*/ 7876 h 1353297"/>
              <a:gd name="connsiteX3" fmla="*/ 10632825 w 10678681"/>
              <a:gd name="connsiteY3" fmla="*/ 32153 h 1353297"/>
              <a:gd name="connsiteX4" fmla="*/ 10510605 w 10678681"/>
              <a:gd name="connsiteY4" fmla="*/ 30449 h 1353297"/>
              <a:gd name="connsiteX5" fmla="*/ 10456989 w 10678681"/>
              <a:gd name="connsiteY5" fmla="*/ 979 h 1353297"/>
              <a:gd name="connsiteX6" fmla="*/ 10438642 w 10678681"/>
              <a:gd name="connsiteY6" fmla="*/ 1524 h 1353297"/>
              <a:gd name="connsiteX7" fmla="*/ 10407146 w 10678681"/>
              <a:gd name="connsiteY7" fmla="*/ 43659 h 1353297"/>
              <a:gd name="connsiteX8" fmla="*/ 10357996 w 10678681"/>
              <a:gd name="connsiteY8" fmla="*/ 50836 h 1353297"/>
              <a:gd name="connsiteX9" fmla="*/ 10306667 w 10678681"/>
              <a:gd name="connsiteY9" fmla="*/ 109739 h 1353297"/>
              <a:gd name="connsiteX10" fmla="*/ 10115334 w 10678681"/>
              <a:gd name="connsiteY10" fmla="*/ 155658 h 1353297"/>
              <a:gd name="connsiteX11" fmla="*/ 10068157 w 10678681"/>
              <a:gd name="connsiteY11" fmla="*/ 215673 h 1353297"/>
              <a:gd name="connsiteX12" fmla="*/ 10045431 w 10678681"/>
              <a:gd name="connsiteY12" fmla="*/ 229568 h 1353297"/>
              <a:gd name="connsiteX13" fmla="*/ 10013265 w 10678681"/>
              <a:gd name="connsiteY13" fmla="*/ 284757 h 1353297"/>
              <a:gd name="connsiteX14" fmla="*/ 9862496 w 10678681"/>
              <a:gd name="connsiteY14" fmla="*/ 223033 h 1353297"/>
              <a:gd name="connsiteX15" fmla="*/ 9679638 w 10678681"/>
              <a:gd name="connsiteY15" fmla="*/ 277462 h 1353297"/>
              <a:gd name="connsiteX16" fmla="*/ 9498347 w 10678681"/>
              <a:gd name="connsiteY16" fmla="*/ 244723 h 1353297"/>
              <a:gd name="connsiteX17" fmla="*/ 9399702 w 10678681"/>
              <a:gd name="connsiteY17" fmla="*/ 276316 h 1353297"/>
              <a:gd name="connsiteX18" fmla="*/ 9378439 w 10678681"/>
              <a:gd name="connsiteY18" fmla="*/ 326244 h 1353297"/>
              <a:gd name="connsiteX19" fmla="*/ 9121744 w 10678681"/>
              <a:gd name="connsiteY19" fmla="*/ 365177 h 1353297"/>
              <a:gd name="connsiteX20" fmla="*/ 9061654 w 10678681"/>
              <a:gd name="connsiteY20" fmla="*/ 393730 h 1353297"/>
              <a:gd name="connsiteX21" fmla="*/ 8997577 w 10678681"/>
              <a:gd name="connsiteY21" fmla="*/ 380865 h 1353297"/>
              <a:gd name="connsiteX22" fmla="*/ 8907968 w 10678681"/>
              <a:gd name="connsiteY22" fmla="*/ 447345 h 1353297"/>
              <a:gd name="connsiteX23" fmla="*/ 8764163 w 10678681"/>
              <a:gd name="connsiteY23" fmla="*/ 471000 h 1353297"/>
              <a:gd name="connsiteX24" fmla="*/ 8680155 w 10678681"/>
              <a:gd name="connsiteY24" fmla="*/ 492404 h 1353297"/>
              <a:gd name="connsiteX25" fmla="*/ 8651436 w 10678681"/>
              <a:gd name="connsiteY25" fmla="*/ 511923 h 1353297"/>
              <a:gd name="connsiteX26" fmla="*/ 8609185 w 10678681"/>
              <a:gd name="connsiteY26" fmla="*/ 531525 h 1353297"/>
              <a:gd name="connsiteX27" fmla="*/ 8537091 w 10678681"/>
              <a:gd name="connsiteY27" fmla="*/ 574933 h 1353297"/>
              <a:gd name="connsiteX28" fmla="*/ 8435931 w 10678681"/>
              <a:gd name="connsiteY28" fmla="*/ 617926 h 1353297"/>
              <a:gd name="connsiteX29" fmla="*/ 8348623 w 10678681"/>
              <a:gd name="connsiteY29" fmla="*/ 600607 h 1353297"/>
              <a:gd name="connsiteX30" fmla="*/ 8344233 w 10678681"/>
              <a:gd name="connsiteY30" fmla="*/ 610922 h 1353297"/>
              <a:gd name="connsiteX31" fmla="*/ 8290622 w 10678681"/>
              <a:gd name="connsiteY31" fmla="*/ 622687 h 1353297"/>
              <a:gd name="connsiteX32" fmla="*/ 8086698 w 10678681"/>
              <a:gd name="connsiteY32" fmla="*/ 605185 h 1353297"/>
              <a:gd name="connsiteX33" fmla="*/ 7982378 w 10678681"/>
              <a:gd name="connsiteY33" fmla="*/ 629799 h 1353297"/>
              <a:gd name="connsiteX34" fmla="*/ 7947952 w 10678681"/>
              <a:gd name="connsiteY34" fmla="*/ 648003 h 1353297"/>
              <a:gd name="connsiteX35" fmla="*/ 7890112 w 10678681"/>
              <a:gd name="connsiteY35" fmla="*/ 677915 h 1353297"/>
              <a:gd name="connsiteX36" fmla="*/ 7853284 w 10678681"/>
              <a:gd name="connsiteY36" fmla="*/ 723588 h 1353297"/>
              <a:gd name="connsiteX37" fmla="*/ 7802383 w 10678681"/>
              <a:gd name="connsiteY37" fmla="*/ 739359 h 1353297"/>
              <a:gd name="connsiteX38" fmla="*/ 7730518 w 10678681"/>
              <a:gd name="connsiteY38" fmla="*/ 739526 h 1353297"/>
              <a:gd name="connsiteX39" fmla="*/ 7652907 w 10678681"/>
              <a:gd name="connsiteY39" fmla="*/ 783273 h 1353297"/>
              <a:gd name="connsiteX40" fmla="*/ 7606008 w 10678681"/>
              <a:gd name="connsiteY40" fmla="*/ 800717 h 1353297"/>
              <a:gd name="connsiteX41" fmla="*/ 7480223 w 10678681"/>
              <a:gd name="connsiteY41" fmla="*/ 856821 h 1353297"/>
              <a:gd name="connsiteX42" fmla="*/ 7356005 w 10678681"/>
              <a:gd name="connsiteY42" fmla="*/ 919462 h 1353297"/>
              <a:gd name="connsiteX43" fmla="*/ 7305396 w 10678681"/>
              <a:gd name="connsiteY43" fmla="*/ 986228 h 1353297"/>
              <a:gd name="connsiteX44" fmla="*/ 7266251 w 10678681"/>
              <a:gd name="connsiteY44" fmla="*/ 967864 h 1353297"/>
              <a:gd name="connsiteX45" fmla="*/ 7269396 w 10678681"/>
              <a:gd name="connsiteY45" fmla="*/ 989282 h 1353297"/>
              <a:gd name="connsiteX46" fmla="*/ 7258094 w 10678681"/>
              <a:gd name="connsiteY46" fmla="*/ 990679 h 1353297"/>
              <a:gd name="connsiteX47" fmla="*/ 7257893 w 10678681"/>
              <a:gd name="connsiteY47" fmla="*/ 991204 h 1353297"/>
              <a:gd name="connsiteX48" fmla="*/ 7247153 w 10678681"/>
              <a:gd name="connsiteY48" fmla="*/ 991550 h 1353297"/>
              <a:gd name="connsiteX49" fmla="*/ 7193612 w 10678681"/>
              <a:gd name="connsiteY49" fmla="*/ 987042 h 1353297"/>
              <a:gd name="connsiteX50" fmla="*/ 7132632 w 10678681"/>
              <a:gd name="connsiteY50" fmla="*/ 1042036 h 1353297"/>
              <a:gd name="connsiteX51" fmla="*/ 7105610 w 10678681"/>
              <a:gd name="connsiteY51" fmla="*/ 1053537 h 1353297"/>
              <a:gd name="connsiteX52" fmla="*/ 7069148 w 10678681"/>
              <a:gd name="connsiteY52" fmla="*/ 1047163 h 1353297"/>
              <a:gd name="connsiteX53" fmla="*/ 7039634 w 10678681"/>
              <a:gd name="connsiteY53" fmla="*/ 1059971 h 1353297"/>
              <a:gd name="connsiteX54" fmla="*/ 7033445 w 10678681"/>
              <a:gd name="connsiteY54" fmla="*/ 1063314 h 1353297"/>
              <a:gd name="connsiteX55" fmla="*/ 6999157 w 10678681"/>
              <a:gd name="connsiteY55" fmla="*/ 1055282 h 1353297"/>
              <a:gd name="connsiteX56" fmla="*/ 6981874 w 10678681"/>
              <a:gd name="connsiteY56" fmla="*/ 1053827 h 1353297"/>
              <a:gd name="connsiteX57" fmla="*/ 6976102 w 10678681"/>
              <a:gd name="connsiteY57" fmla="*/ 1047854 h 1353297"/>
              <a:gd name="connsiteX58" fmla="*/ 6951040 w 10678681"/>
              <a:gd name="connsiteY58" fmla="*/ 1048531 h 1353297"/>
              <a:gd name="connsiteX59" fmla="*/ 6948497 w 10678681"/>
              <a:gd name="connsiteY59" fmla="*/ 1050706 h 1353297"/>
              <a:gd name="connsiteX60" fmla="*/ 6926582 w 10678681"/>
              <a:gd name="connsiteY60" fmla="*/ 1043462 h 1353297"/>
              <a:gd name="connsiteX61" fmla="*/ 6833743 w 10678681"/>
              <a:gd name="connsiteY61" fmla="*/ 1027960 h 1353297"/>
              <a:gd name="connsiteX62" fmla="*/ 6687090 w 10678681"/>
              <a:gd name="connsiteY62" fmla="*/ 1063250 h 1353297"/>
              <a:gd name="connsiteX63" fmla="*/ 6437450 w 10678681"/>
              <a:gd name="connsiteY63" fmla="*/ 1101075 h 1353297"/>
              <a:gd name="connsiteX64" fmla="*/ 6327795 w 10678681"/>
              <a:gd name="connsiteY64" fmla="*/ 1088142 h 1353297"/>
              <a:gd name="connsiteX65" fmla="*/ 6136549 w 10678681"/>
              <a:gd name="connsiteY65" fmla="*/ 1100268 h 1353297"/>
              <a:gd name="connsiteX66" fmla="*/ 6004655 w 10678681"/>
              <a:gd name="connsiteY66" fmla="*/ 1114946 h 1353297"/>
              <a:gd name="connsiteX67" fmla="*/ 5936643 w 10678681"/>
              <a:gd name="connsiteY67" fmla="*/ 1095428 h 1353297"/>
              <a:gd name="connsiteX68" fmla="*/ 5912484 w 10678681"/>
              <a:gd name="connsiteY68" fmla="*/ 1112624 h 1353297"/>
              <a:gd name="connsiteX69" fmla="*/ 5908387 w 10678681"/>
              <a:gd name="connsiteY69" fmla="*/ 1116018 h 1353297"/>
              <a:gd name="connsiteX70" fmla="*/ 5890495 w 10678681"/>
              <a:gd name="connsiteY70" fmla="*/ 1120268 h 1353297"/>
              <a:gd name="connsiteX71" fmla="*/ 5887318 w 10678681"/>
              <a:gd name="connsiteY71" fmla="*/ 1133134 h 1353297"/>
              <a:gd name="connsiteX72" fmla="*/ 5861726 w 10678681"/>
              <a:gd name="connsiteY72" fmla="*/ 1147891 h 1353297"/>
              <a:gd name="connsiteX73" fmla="*/ 5805823 w 10678681"/>
              <a:gd name="connsiteY73" fmla="*/ 1152457 h 1353297"/>
              <a:gd name="connsiteX74" fmla="*/ 5689841 w 10678681"/>
              <a:gd name="connsiteY74" fmla="*/ 1176232 h 1353297"/>
              <a:gd name="connsiteX75" fmla="*/ 5605119 w 10678681"/>
              <a:gd name="connsiteY75" fmla="*/ 1190202 h 1353297"/>
              <a:gd name="connsiteX76" fmla="*/ 5488513 w 10678681"/>
              <a:gd name="connsiteY76" fmla="*/ 1205367 h 1353297"/>
              <a:gd name="connsiteX77" fmla="*/ 5402905 w 10678681"/>
              <a:gd name="connsiteY77" fmla="*/ 1241191 h 1353297"/>
              <a:gd name="connsiteX78" fmla="*/ 5285593 w 10678681"/>
              <a:gd name="connsiteY78" fmla="*/ 1273569 h 1353297"/>
              <a:gd name="connsiteX79" fmla="*/ 5192893 w 10678681"/>
              <a:gd name="connsiteY79" fmla="*/ 1247188 h 1353297"/>
              <a:gd name="connsiteX80" fmla="*/ 5186475 w 10678681"/>
              <a:gd name="connsiteY80" fmla="*/ 1257028 h 1353297"/>
              <a:gd name="connsiteX81" fmla="*/ 5126038 w 10678681"/>
              <a:gd name="connsiteY81" fmla="*/ 1263189 h 1353297"/>
              <a:gd name="connsiteX82" fmla="*/ 4894688 w 10678681"/>
              <a:gd name="connsiteY82" fmla="*/ 1247184 h 1353297"/>
              <a:gd name="connsiteX83" fmla="*/ 4788036 w 10678681"/>
              <a:gd name="connsiteY83" fmla="*/ 1238182 h 1353297"/>
              <a:gd name="connsiteX84" fmla="*/ 4747555 w 10678681"/>
              <a:gd name="connsiteY84" fmla="*/ 1252768 h 1353297"/>
              <a:gd name="connsiteX85" fmla="*/ 4679644 w 10678681"/>
              <a:gd name="connsiteY85" fmla="*/ 1276603 h 1353297"/>
              <a:gd name="connsiteX86" fmla="*/ 4632222 w 10678681"/>
              <a:gd name="connsiteY86" fmla="*/ 1318360 h 1353297"/>
              <a:gd name="connsiteX87" fmla="*/ 4617358 w 10678681"/>
              <a:gd name="connsiteY87" fmla="*/ 1327690 h 1353297"/>
              <a:gd name="connsiteX88" fmla="*/ 4589102 w 10678681"/>
              <a:gd name="connsiteY88" fmla="*/ 1321223 h 1353297"/>
              <a:gd name="connsiteX89" fmla="*/ 4578184 w 10678681"/>
              <a:gd name="connsiteY89" fmla="*/ 1326745 h 1353297"/>
              <a:gd name="connsiteX90" fmla="*/ 4574270 w 10678681"/>
              <a:gd name="connsiteY90" fmla="*/ 1325878 h 1353297"/>
              <a:gd name="connsiteX91" fmla="*/ 4564919 w 10678681"/>
              <a:gd name="connsiteY91" fmla="*/ 1325507 h 1353297"/>
              <a:gd name="connsiteX92" fmla="*/ 4566586 w 10678681"/>
              <a:gd name="connsiteY92" fmla="*/ 1316963 h 1353297"/>
              <a:gd name="connsiteX93" fmla="*/ 4556303 w 10678681"/>
              <a:gd name="connsiteY93" fmla="*/ 1300262 h 1353297"/>
              <a:gd name="connsiteX94" fmla="*/ 4502358 w 10678681"/>
              <a:gd name="connsiteY94" fmla="*/ 1302558 h 1353297"/>
              <a:gd name="connsiteX95" fmla="*/ 4498919 w 10678681"/>
              <a:gd name="connsiteY95" fmla="*/ 1312115 h 1353297"/>
              <a:gd name="connsiteX96" fmla="*/ 4492075 w 10678681"/>
              <a:gd name="connsiteY96" fmla="*/ 1313357 h 1353297"/>
              <a:gd name="connsiteX97" fmla="*/ 4487466 w 10678681"/>
              <a:gd name="connsiteY97" fmla="*/ 1304102 h 1353297"/>
              <a:gd name="connsiteX98" fmla="*/ 4398292 w 10678681"/>
              <a:gd name="connsiteY98" fmla="*/ 1278410 h 1353297"/>
              <a:gd name="connsiteX99" fmla="*/ 4306088 w 10678681"/>
              <a:gd name="connsiteY99" fmla="*/ 1282512 h 1353297"/>
              <a:gd name="connsiteX100" fmla="*/ 4188995 w 10678681"/>
              <a:gd name="connsiteY100" fmla="*/ 1296718 h 1353297"/>
              <a:gd name="connsiteX101" fmla="*/ 4136582 w 10678681"/>
              <a:gd name="connsiteY101" fmla="*/ 1287687 h 1353297"/>
              <a:gd name="connsiteX102" fmla="*/ 4064614 w 10678681"/>
              <a:gd name="connsiteY102" fmla="*/ 1296118 h 1353297"/>
              <a:gd name="connsiteX103" fmla="*/ 3906561 w 10678681"/>
              <a:gd name="connsiteY103" fmla="*/ 1352435 h 1353297"/>
              <a:gd name="connsiteX104" fmla="*/ 3787890 w 10678681"/>
              <a:gd name="connsiteY104" fmla="*/ 1352442 h 1353297"/>
              <a:gd name="connsiteX105" fmla="*/ 3745993 w 10678681"/>
              <a:gd name="connsiteY105" fmla="*/ 1342630 h 1353297"/>
              <a:gd name="connsiteX106" fmla="*/ 3675785 w 10678681"/>
              <a:gd name="connsiteY106" fmla="*/ 1326802 h 1353297"/>
              <a:gd name="connsiteX107" fmla="*/ 3623856 w 10678681"/>
              <a:gd name="connsiteY107" fmla="*/ 1290804 h 1353297"/>
              <a:gd name="connsiteX108" fmla="*/ 3564933 w 10678681"/>
              <a:gd name="connsiteY108" fmla="*/ 1287147 h 1353297"/>
              <a:gd name="connsiteX109" fmla="*/ 3550537 w 10678681"/>
              <a:gd name="connsiteY109" fmla="*/ 1317552 h 1353297"/>
              <a:gd name="connsiteX110" fmla="*/ 3487736 w 10678681"/>
              <a:gd name="connsiteY110" fmla="*/ 1303493 h 1353297"/>
              <a:gd name="connsiteX111" fmla="*/ 3392548 w 10678681"/>
              <a:gd name="connsiteY111" fmla="*/ 1278741 h 1353297"/>
              <a:gd name="connsiteX112" fmla="*/ 3337466 w 10678681"/>
              <a:gd name="connsiteY112" fmla="*/ 1272537 h 1353297"/>
              <a:gd name="connsiteX113" fmla="*/ 3187206 w 10678681"/>
              <a:gd name="connsiteY113" fmla="*/ 1246821 h 1353297"/>
              <a:gd name="connsiteX114" fmla="*/ 3036856 w 10678681"/>
              <a:gd name="connsiteY114" fmla="*/ 1214383 h 1353297"/>
              <a:gd name="connsiteX115" fmla="*/ 2824973 w 10678681"/>
              <a:gd name="connsiteY115" fmla="*/ 1134864 h 1353297"/>
              <a:gd name="connsiteX116" fmla="*/ 2804398 w 10678681"/>
              <a:gd name="connsiteY116" fmla="*/ 1125556 h 1353297"/>
              <a:gd name="connsiteX117" fmla="*/ 2775396 w 10678681"/>
              <a:gd name="connsiteY117" fmla="*/ 1130148 h 1353297"/>
              <a:gd name="connsiteX118" fmla="*/ 2659096 w 10678681"/>
              <a:gd name="connsiteY118" fmla="*/ 1150294 h 1353297"/>
              <a:gd name="connsiteX119" fmla="*/ 2567088 w 10678681"/>
              <a:gd name="connsiteY119" fmla="*/ 1181781 h 1353297"/>
              <a:gd name="connsiteX120" fmla="*/ 2454501 w 10678681"/>
              <a:gd name="connsiteY120" fmla="*/ 1155455 h 1353297"/>
              <a:gd name="connsiteX121" fmla="*/ 2385161 w 10678681"/>
              <a:gd name="connsiteY121" fmla="*/ 1161312 h 1353297"/>
              <a:gd name="connsiteX122" fmla="*/ 2273361 w 10678681"/>
              <a:gd name="connsiteY122" fmla="*/ 1134090 h 1353297"/>
              <a:gd name="connsiteX123" fmla="*/ 2132003 w 10678681"/>
              <a:gd name="connsiteY123" fmla="*/ 1139225 h 1353297"/>
              <a:gd name="connsiteX124" fmla="*/ 2052449 w 10678681"/>
              <a:gd name="connsiteY124" fmla="*/ 1109687 h 1353297"/>
              <a:gd name="connsiteX125" fmla="*/ 2010157 w 10678681"/>
              <a:gd name="connsiteY125" fmla="*/ 1152767 h 1353297"/>
              <a:gd name="connsiteX126" fmla="*/ 1901837 w 10678681"/>
              <a:gd name="connsiteY126" fmla="*/ 1221762 h 1353297"/>
              <a:gd name="connsiteX127" fmla="*/ 1836762 w 10678681"/>
              <a:gd name="connsiteY127" fmla="*/ 1237387 h 1353297"/>
              <a:gd name="connsiteX128" fmla="*/ 1735877 w 10678681"/>
              <a:gd name="connsiteY128" fmla="*/ 1246527 h 1353297"/>
              <a:gd name="connsiteX129" fmla="*/ 1705069 w 10678681"/>
              <a:gd name="connsiteY129" fmla="*/ 1251989 h 1353297"/>
              <a:gd name="connsiteX130" fmla="*/ 1307888 w 10678681"/>
              <a:gd name="connsiteY130" fmla="*/ 1283156 h 1353297"/>
              <a:gd name="connsiteX131" fmla="*/ 1220734 w 10678681"/>
              <a:gd name="connsiteY131" fmla="*/ 1257811 h 1353297"/>
              <a:gd name="connsiteX132" fmla="*/ 1021737 w 10678681"/>
              <a:gd name="connsiteY132" fmla="*/ 1238739 h 1353297"/>
              <a:gd name="connsiteX133" fmla="*/ 959820 w 10678681"/>
              <a:gd name="connsiteY133" fmla="*/ 1275863 h 1353297"/>
              <a:gd name="connsiteX134" fmla="*/ 929137 w 10678681"/>
              <a:gd name="connsiteY134" fmla="*/ 1273957 h 1353297"/>
              <a:gd name="connsiteX135" fmla="*/ 878849 w 10678681"/>
              <a:gd name="connsiteY135" fmla="*/ 1266740 h 1353297"/>
              <a:gd name="connsiteX136" fmla="*/ 800667 w 10678681"/>
              <a:gd name="connsiteY136" fmla="*/ 1282041 h 1353297"/>
              <a:gd name="connsiteX137" fmla="*/ 644906 w 10678681"/>
              <a:gd name="connsiteY137" fmla="*/ 1273685 h 1353297"/>
              <a:gd name="connsiteX138" fmla="*/ 379869 w 10678681"/>
              <a:gd name="connsiteY138" fmla="*/ 1339165 h 1353297"/>
              <a:gd name="connsiteX139" fmla="*/ 137696 w 10678681"/>
              <a:gd name="connsiteY139" fmla="*/ 1319217 h 1353297"/>
              <a:gd name="connsiteX140" fmla="*/ 54250 w 10678681"/>
              <a:gd name="connsiteY140" fmla="*/ 1315838 h 1353297"/>
              <a:gd name="connsiteX141" fmla="*/ 28042 w 10678681"/>
              <a:gd name="connsiteY141" fmla="*/ 1297822 h 1353297"/>
              <a:gd name="connsiteX142" fmla="*/ 0 w 10678681"/>
              <a:gd name="connsiteY142" fmla="*/ 1294612 h 1353297"/>
              <a:gd name="connsiteX143" fmla="*/ 0 w 10678681"/>
              <a:gd name="connsiteY143" fmla="*/ 0 h 1353297"/>
              <a:gd name="connsiteX0" fmla="*/ 0 w 10678681"/>
              <a:gd name="connsiteY0" fmla="*/ 0 h 1353297"/>
              <a:gd name="connsiteX1" fmla="*/ 10678681 w 10678681"/>
              <a:gd name="connsiteY1" fmla="*/ 0 h 1353297"/>
              <a:gd name="connsiteX2" fmla="*/ 10666019 w 10678681"/>
              <a:gd name="connsiteY2" fmla="*/ 7876 h 1353297"/>
              <a:gd name="connsiteX3" fmla="*/ 10632825 w 10678681"/>
              <a:gd name="connsiteY3" fmla="*/ 32153 h 1353297"/>
              <a:gd name="connsiteX4" fmla="*/ 10510605 w 10678681"/>
              <a:gd name="connsiteY4" fmla="*/ 30449 h 1353297"/>
              <a:gd name="connsiteX5" fmla="*/ 10456989 w 10678681"/>
              <a:gd name="connsiteY5" fmla="*/ 979 h 1353297"/>
              <a:gd name="connsiteX6" fmla="*/ 10438642 w 10678681"/>
              <a:gd name="connsiteY6" fmla="*/ 1524 h 1353297"/>
              <a:gd name="connsiteX7" fmla="*/ 10407146 w 10678681"/>
              <a:gd name="connsiteY7" fmla="*/ 43659 h 1353297"/>
              <a:gd name="connsiteX8" fmla="*/ 10357996 w 10678681"/>
              <a:gd name="connsiteY8" fmla="*/ 50836 h 1353297"/>
              <a:gd name="connsiteX9" fmla="*/ 10306667 w 10678681"/>
              <a:gd name="connsiteY9" fmla="*/ 109739 h 1353297"/>
              <a:gd name="connsiteX10" fmla="*/ 10115334 w 10678681"/>
              <a:gd name="connsiteY10" fmla="*/ 155658 h 1353297"/>
              <a:gd name="connsiteX11" fmla="*/ 10068157 w 10678681"/>
              <a:gd name="connsiteY11" fmla="*/ 215673 h 1353297"/>
              <a:gd name="connsiteX12" fmla="*/ 10045431 w 10678681"/>
              <a:gd name="connsiteY12" fmla="*/ 229568 h 1353297"/>
              <a:gd name="connsiteX13" fmla="*/ 10013265 w 10678681"/>
              <a:gd name="connsiteY13" fmla="*/ 284757 h 1353297"/>
              <a:gd name="connsiteX14" fmla="*/ 9862496 w 10678681"/>
              <a:gd name="connsiteY14" fmla="*/ 223033 h 1353297"/>
              <a:gd name="connsiteX15" fmla="*/ 9679638 w 10678681"/>
              <a:gd name="connsiteY15" fmla="*/ 277462 h 1353297"/>
              <a:gd name="connsiteX16" fmla="*/ 9498347 w 10678681"/>
              <a:gd name="connsiteY16" fmla="*/ 244723 h 1353297"/>
              <a:gd name="connsiteX17" fmla="*/ 9399702 w 10678681"/>
              <a:gd name="connsiteY17" fmla="*/ 276316 h 1353297"/>
              <a:gd name="connsiteX18" fmla="*/ 9378439 w 10678681"/>
              <a:gd name="connsiteY18" fmla="*/ 326244 h 1353297"/>
              <a:gd name="connsiteX19" fmla="*/ 9121744 w 10678681"/>
              <a:gd name="connsiteY19" fmla="*/ 365177 h 1353297"/>
              <a:gd name="connsiteX20" fmla="*/ 9061654 w 10678681"/>
              <a:gd name="connsiteY20" fmla="*/ 393730 h 1353297"/>
              <a:gd name="connsiteX21" fmla="*/ 8997577 w 10678681"/>
              <a:gd name="connsiteY21" fmla="*/ 380865 h 1353297"/>
              <a:gd name="connsiteX22" fmla="*/ 8907968 w 10678681"/>
              <a:gd name="connsiteY22" fmla="*/ 447345 h 1353297"/>
              <a:gd name="connsiteX23" fmla="*/ 8764163 w 10678681"/>
              <a:gd name="connsiteY23" fmla="*/ 471000 h 1353297"/>
              <a:gd name="connsiteX24" fmla="*/ 8680155 w 10678681"/>
              <a:gd name="connsiteY24" fmla="*/ 492404 h 1353297"/>
              <a:gd name="connsiteX25" fmla="*/ 8651436 w 10678681"/>
              <a:gd name="connsiteY25" fmla="*/ 511923 h 1353297"/>
              <a:gd name="connsiteX26" fmla="*/ 8609185 w 10678681"/>
              <a:gd name="connsiteY26" fmla="*/ 531525 h 1353297"/>
              <a:gd name="connsiteX27" fmla="*/ 8537091 w 10678681"/>
              <a:gd name="connsiteY27" fmla="*/ 574933 h 1353297"/>
              <a:gd name="connsiteX28" fmla="*/ 8435931 w 10678681"/>
              <a:gd name="connsiteY28" fmla="*/ 617926 h 1353297"/>
              <a:gd name="connsiteX29" fmla="*/ 8348623 w 10678681"/>
              <a:gd name="connsiteY29" fmla="*/ 600607 h 1353297"/>
              <a:gd name="connsiteX30" fmla="*/ 8344233 w 10678681"/>
              <a:gd name="connsiteY30" fmla="*/ 610922 h 1353297"/>
              <a:gd name="connsiteX31" fmla="*/ 8290622 w 10678681"/>
              <a:gd name="connsiteY31" fmla="*/ 622687 h 1353297"/>
              <a:gd name="connsiteX32" fmla="*/ 8086698 w 10678681"/>
              <a:gd name="connsiteY32" fmla="*/ 605185 h 1353297"/>
              <a:gd name="connsiteX33" fmla="*/ 7982378 w 10678681"/>
              <a:gd name="connsiteY33" fmla="*/ 629799 h 1353297"/>
              <a:gd name="connsiteX34" fmla="*/ 7947952 w 10678681"/>
              <a:gd name="connsiteY34" fmla="*/ 648003 h 1353297"/>
              <a:gd name="connsiteX35" fmla="*/ 7890112 w 10678681"/>
              <a:gd name="connsiteY35" fmla="*/ 677915 h 1353297"/>
              <a:gd name="connsiteX36" fmla="*/ 7853284 w 10678681"/>
              <a:gd name="connsiteY36" fmla="*/ 723588 h 1353297"/>
              <a:gd name="connsiteX37" fmla="*/ 7802383 w 10678681"/>
              <a:gd name="connsiteY37" fmla="*/ 739359 h 1353297"/>
              <a:gd name="connsiteX38" fmla="*/ 7730518 w 10678681"/>
              <a:gd name="connsiteY38" fmla="*/ 739526 h 1353297"/>
              <a:gd name="connsiteX39" fmla="*/ 7652907 w 10678681"/>
              <a:gd name="connsiteY39" fmla="*/ 783273 h 1353297"/>
              <a:gd name="connsiteX40" fmla="*/ 7606008 w 10678681"/>
              <a:gd name="connsiteY40" fmla="*/ 800717 h 1353297"/>
              <a:gd name="connsiteX41" fmla="*/ 7480223 w 10678681"/>
              <a:gd name="connsiteY41" fmla="*/ 856821 h 1353297"/>
              <a:gd name="connsiteX42" fmla="*/ 7356005 w 10678681"/>
              <a:gd name="connsiteY42" fmla="*/ 919462 h 1353297"/>
              <a:gd name="connsiteX43" fmla="*/ 7305396 w 10678681"/>
              <a:gd name="connsiteY43" fmla="*/ 986228 h 1353297"/>
              <a:gd name="connsiteX44" fmla="*/ 7266251 w 10678681"/>
              <a:gd name="connsiteY44" fmla="*/ 967864 h 1353297"/>
              <a:gd name="connsiteX45" fmla="*/ 7269396 w 10678681"/>
              <a:gd name="connsiteY45" fmla="*/ 989282 h 1353297"/>
              <a:gd name="connsiteX46" fmla="*/ 7258094 w 10678681"/>
              <a:gd name="connsiteY46" fmla="*/ 990679 h 1353297"/>
              <a:gd name="connsiteX47" fmla="*/ 7257893 w 10678681"/>
              <a:gd name="connsiteY47" fmla="*/ 991204 h 1353297"/>
              <a:gd name="connsiteX48" fmla="*/ 7247153 w 10678681"/>
              <a:gd name="connsiteY48" fmla="*/ 991550 h 1353297"/>
              <a:gd name="connsiteX49" fmla="*/ 7193612 w 10678681"/>
              <a:gd name="connsiteY49" fmla="*/ 987042 h 1353297"/>
              <a:gd name="connsiteX50" fmla="*/ 7132632 w 10678681"/>
              <a:gd name="connsiteY50" fmla="*/ 1042036 h 1353297"/>
              <a:gd name="connsiteX51" fmla="*/ 7105610 w 10678681"/>
              <a:gd name="connsiteY51" fmla="*/ 1053537 h 1353297"/>
              <a:gd name="connsiteX52" fmla="*/ 7069148 w 10678681"/>
              <a:gd name="connsiteY52" fmla="*/ 1047163 h 1353297"/>
              <a:gd name="connsiteX53" fmla="*/ 7039634 w 10678681"/>
              <a:gd name="connsiteY53" fmla="*/ 1059971 h 1353297"/>
              <a:gd name="connsiteX54" fmla="*/ 7033445 w 10678681"/>
              <a:gd name="connsiteY54" fmla="*/ 1063314 h 1353297"/>
              <a:gd name="connsiteX55" fmla="*/ 6999157 w 10678681"/>
              <a:gd name="connsiteY55" fmla="*/ 1055282 h 1353297"/>
              <a:gd name="connsiteX56" fmla="*/ 6981874 w 10678681"/>
              <a:gd name="connsiteY56" fmla="*/ 1053827 h 1353297"/>
              <a:gd name="connsiteX57" fmla="*/ 6976102 w 10678681"/>
              <a:gd name="connsiteY57" fmla="*/ 1047854 h 1353297"/>
              <a:gd name="connsiteX58" fmla="*/ 6951040 w 10678681"/>
              <a:gd name="connsiteY58" fmla="*/ 1048531 h 1353297"/>
              <a:gd name="connsiteX59" fmla="*/ 6948497 w 10678681"/>
              <a:gd name="connsiteY59" fmla="*/ 1050706 h 1353297"/>
              <a:gd name="connsiteX60" fmla="*/ 6926582 w 10678681"/>
              <a:gd name="connsiteY60" fmla="*/ 1043462 h 1353297"/>
              <a:gd name="connsiteX61" fmla="*/ 6833743 w 10678681"/>
              <a:gd name="connsiteY61" fmla="*/ 1027960 h 1353297"/>
              <a:gd name="connsiteX62" fmla="*/ 6687090 w 10678681"/>
              <a:gd name="connsiteY62" fmla="*/ 1063250 h 1353297"/>
              <a:gd name="connsiteX63" fmla="*/ 6437450 w 10678681"/>
              <a:gd name="connsiteY63" fmla="*/ 1101075 h 1353297"/>
              <a:gd name="connsiteX64" fmla="*/ 6327795 w 10678681"/>
              <a:gd name="connsiteY64" fmla="*/ 1088142 h 1353297"/>
              <a:gd name="connsiteX65" fmla="*/ 6136549 w 10678681"/>
              <a:gd name="connsiteY65" fmla="*/ 1100268 h 1353297"/>
              <a:gd name="connsiteX66" fmla="*/ 6004655 w 10678681"/>
              <a:gd name="connsiteY66" fmla="*/ 1114946 h 1353297"/>
              <a:gd name="connsiteX67" fmla="*/ 5936643 w 10678681"/>
              <a:gd name="connsiteY67" fmla="*/ 1095428 h 1353297"/>
              <a:gd name="connsiteX68" fmla="*/ 5912484 w 10678681"/>
              <a:gd name="connsiteY68" fmla="*/ 1112624 h 1353297"/>
              <a:gd name="connsiteX69" fmla="*/ 5908387 w 10678681"/>
              <a:gd name="connsiteY69" fmla="*/ 1116018 h 1353297"/>
              <a:gd name="connsiteX70" fmla="*/ 5890495 w 10678681"/>
              <a:gd name="connsiteY70" fmla="*/ 1120268 h 1353297"/>
              <a:gd name="connsiteX71" fmla="*/ 5887318 w 10678681"/>
              <a:gd name="connsiteY71" fmla="*/ 1133134 h 1353297"/>
              <a:gd name="connsiteX72" fmla="*/ 5861726 w 10678681"/>
              <a:gd name="connsiteY72" fmla="*/ 1147891 h 1353297"/>
              <a:gd name="connsiteX73" fmla="*/ 5805823 w 10678681"/>
              <a:gd name="connsiteY73" fmla="*/ 1152457 h 1353297"/>
              <a:gd name="connsiteX74" fmla="*/ 5689841 w 10678681"/>
              <a:gd name="connsiteY74" fmla="*/ 1176232 h 1353297"/>
              <a:gd name="connsiteX75" fmla="*/ 5605119 w 10678681"/>
              <a:gd name="connsiteY75" fmla="*/ 1190202 h 1353297"/>
              <a:gd name="connsiteX76" fmla="*/ 5488513 w 10678681"/>
              <a:gd name="connsiteY76" fmla="*/ 1205367 h 1353297"/>
              <a:gd name="connsiteX77" fmla="*/ 5402905 w 10678681"/>
              <a:gd name="connsiteY77" fmla="*/ 1241191 h 1353297"/>
              <a:gd name="connsiteX78" fmla="*/ 5285593 w 10678681"/>
              <a:gd name="connsiteY78" fmla="*/ 1273569 h 1353297"/>
              <a:gd name="connsiteX79" fmla="*/ 5192893 w 10678681"/>
              <a:gd name="connsiteY79" fmla="*/ 1247188 h 1353297"/>
              <a:gd name="connsiteX80" fmla="*/ 5186475 w 10678681"/>
              <a:gd name="connsiteY80" fmla="*/ 1257028 h 1353297"/>
              <a:gd name="connsiteX81" fmla="*/ 5126038 w 10678681"/>
              <a:gd name="connsiteY81" fmla="*/ 1263189 h 1353297"/>
              <a:gd name="connsiteX82" fmla="*/ 4894688 w 10678681"/>
              <a:gd name="connsiteY82" fmla="*/ 1247184 h 1353297"/>
              <a:gd name="connsiteX83" fmla="*/ 4788036 w 10678681"/>
              <a:gd name="connsiteY83" fmla="*/ 1238182 h 1353297"/>
              <a:gd name="connsiteX84" fmla="*/ 4747555 w 10678681"/>
              <a:gd name="connsiteY84" fmla="*/ 1252768 h 1353297"/>
              <a:gd name="connsiteX85" fmla="*/ 4679644 w 10678681"/>
              <a:gd name="connsiteY85" fmla="*/ 1276603 h 1353297"/>
              <a:gd name="connsiteX86" fmla="*/ 4632222 w 10678681"/>
              <a:gd name="connsiteY86" fmla="*/ 1318360 h 1353297"/>
              <a:gd name="connsiteX87" fmla="*/ 4617358 w 10678681"/>
              <a:gd name="connsiteY87" fmla="*/ 1327690 h 1353297"/>
              <a:gd name="connsiteX88" fmla="*/ 4589102 w 10678681"/>
              <a:gd name="connsiteY88" fmla="*/ 1321223 h 1353297"/>
              <a:gd name="connsiteX89" fmla="*/ 4578184 w 10678681"/>
              <a:gd name="connsiteY89" fmla="*/ 1326745 h 1353297"/>
              <a:gd name="connsiteX90" fmla="*/ 4574270 w 10678681"/>
              <a:gd name="connsiteY90" fmla="*/ 1325878 h 1353297"/>
              <a:gd name="connsiteX91" fmla="*/ 4564919 w 10678681"/>
              <a:gd name="connsiteY91" fmla="*/ 1325507 h 1353297"/>
              <a:gd name="connsiteX92" fmla="*/ 4566586 w 10678681"/>
              <a:gd name="connsiteY92" fmla="*/ 1316963 h 1353297"/>
              <a:gd name="connsiteX93" fmla="*/ 4556303 w 10678681"/>
              <a:gd name="connsiteY93" fmla="*/ 1300262 h 1353297"/>
              <a:gd name="connsiteX94" fmla="*/ 4502358 w 10678681"/>
              <a:gd name="connsiteY94" fmla="*/ 1302558 h 1353297"/>
              <a:gd name="connsiteX95" fmla="*/ 4498919 w 10678681"/>
              <a:gd name="connsiteY95" fmla="*/ 1312115 h 1353297"/>
              <a:gd name="connsiteX96" fmla="*/ 4492075 w 10678681"/>
              <a:gd name="connsiteY96" fmla="*/ 1313357 h 1353297"/>
              <a:gd name="connsiteX97" fmla="*/ 4487466 w 10678681"/>
              <a:gd name="connsiteY97" fmla="*/ 1304102 h 1353297"/>
              <a:gd name="connsiteX98" fmla="*/ 4398292 w 10678681"/>
              <a:gd name="connsiteY98" fmla="*/ 1278410 h 1353297"/>
              <a:gd name="connsiteX99" fmla="*/ 4306088 w 10678681"/>
              <a:gd name="connsiteY99" fmla="*/ 1282512 h 1353297"/>
              <a:gd name="connsiteX100" fmla="*/ 4188995 w 10678681"/>
              <a:gd name="connsiteY100" fmla="*/ 1296718 h 1353297"/>
              <a:gd name="connsiteX101" fmla="*/ 4136582 w 10678681"/>
              <a:gd name="connsiteY101" fmla="*/ 1287687 h 1353297"/>
              <a:gd name="connsiteX102" fmla="*/ 4064614 w 10678681"/>
              <a:gd name="connsiteY102" fmla="*/ 1296118 h 1353297"/>
              <a:gd name="connsiteX103" fmla="*/ 3906561 w 10678681"/>
              <a:gd name="connsiteY103" fmla="*/ 1352435 h 1353297"/>
              <a:gd name="connsiteX104" fmla="*/ 3787890 w 10678681"/>
              <a:gd name="connsiteY104" fmla="*/ 1352442 h 1353297"/>
              <a:gd name="connsiteX105" fmla="*/ 3745993 w 10678681"/>
              <a:gd name="connsiteY105" fmla="*/ 1342630 h 1353297"/>
              <a:gd name="connsiteX106" fmla="*/ 3675785 w 10678681"/>
              <a:gd name="connsiteY106" fmla="*/ 1326802 h 1353297"/>
              <a:gd name="connsiteX107" fmla="*/ 3623856 w 10678681"/>
              <a:gd name="connsiteY107" fmla="*/ 1290804 h 1353297"/>
              <a:gd name="connsiteX108" fmla="*/ 3564933 w 10678681"/>
              <a:gd name="connsiteY108" fmla="*/ 1287147 h 1353297"/>
              <a:gd name="connsiteX109" fmla="*/ 3550537 w 10678681"/>
              <a:gd name="connsiteY109" fmla="*/ 1317552 h 1353297"/>
              <a:gd name="connsiteX110" fmla="*/ 3487736 w 10678681"/>
              <a:gd name="connsiteY110" fmla="*/ 1303493 h 1353297"/>
              <a:gd name="connsiteX111" fmla="*/ 3392548 w 10678681"/>
              <a:gd name="connsiteY111" fmla="*/ 1278741 h 1353297"/>
              <a:gd name="connsiteX112" fmla="*/ 3337466 w 10678681"/>
              <a:gd name="connsiteY112" fmla="*/ 1272537 h 1353297"/>
              <a:gd name="connsiteX113" fmla="*/ 3187206 w 10678681"/>
              <a:gd name="connsiteY113" fmla="*/ 1246821 h 1353297"/>
              <a:gd name="connsiteX114" fmla="*/ 3036856 w 10678681"/>
              <a:gd name="connsiteY114" fmla="*/ 1214383 h 1353297"/>
              <a:gd name="connsiteX115" fmla="*/ 2824973 w 10678681"/>
              <a:gd name="connsiteY115" fmla="*/ 1134864 h 1353297"/>
              <a:gd name="connsiteX116" fmla="*/ 2804398 w 10678681"/>
              <a:gd name="connsiteY116" fmla="*/ 1125556 h 1353297"/>
              <a:gd name="connsiteX117" fmla="*/ 2775396 w 10678681"/>
              <a:gd name="connsiteY117" fmla="*/ 1130148 h 1353297"/>
              <a:gd name="connsiteX118" fmla="*/ 2659096 w 10678681"/>
              <a:gd name="connsiteY118" fmla="*/ 1150294 h 1353297"/>
              <a:gd name="connsiteX119" fmla="*/ 2567088 w 10678681"/>
              <a:gd name="connsiteY119" fmla="*/ 1181781 h 1353297"/>
              <a:gd name="connsiteX120" fmla="*/ 2454501 w 10678681"/>
              <a:gd name="connsiteY120" fmla="*/ 1155455 h 1353297"/>
              <a:gd name="connsiteX121" fmla="*/ 2385161 w 10678681"/>
              <a:gd name="connsiteY121" fmla="*/ 1161312 h 1353297"/>
              <a:gd name="connsiteX122" fmla="*/ 2273361 w 10678681"/>
              <a:gd name="connsiteY122" fmla="*/ 1134090 h 1353297"/>
              <a:gd name="connsiteX123" fmla="*/ 2132003 w 10678681"/>
              <a:gd name="connsiteY123" fmla="*/ 1139225 h 1353297"/>
              <a:gd name="connsiteX124" fmla="*/ 2041224 w 10678681"/>
              <a:gd name="connsiteY124" fmla="*/ 1147536 h 1353297"/>
              <a:gd name="connsiteX125" fmla="*/ 2010157 w 10678681"/>
              <a:gd name="connsiteY125" fmla="*/ 1152767 h 1353297"/>
              <a:gd name="connsiteX126" fmla="*/ 1901837 w 10678681"/>
              <a:gd name="connsiteY126" fmla="*/ 1221762 h 1353297"/>
              <a:gd name="connsiteX127" fmla="*/ 1836762 w 10678681"/>
              <a:gd name="connsiteY127" fmla="*/ 1237387 h 1353297"/>
              <a:gd name="connsiteX128" fmla="*/ 1735877 w 10678681"/>
              <a:gd name="connsiteY128" fmla="*/ 1246527 h 1353297"/>
              <a:gd name="connsiteX129" fmla="*/ 1705069 w 10678681"/>
              <a:gd name="connsiteY129" fmla="*/ 1251989 h 1353297"/>
              <a:gd name="connsiteX130" fmla="*/ 1307888 w 10678681"/>
              <a:gd name="connsiteY130" fmla="*/ 1283156 h 1353297"/>
              <a:gd name="connsiteX131" fmla="*/ 1220734 w 10678681"/>
              <a:gd name="connsiteY131" fmla="*/ 1257811 h 1353297"/>
              <a:gd name="connsiteX132" fmla="*/ 1021737 w 10678681"/>
              <a:gd name="connsiteY132" fmla="*/ 1238739 h 1353297"/>
              <a:gd name="connsiteX133" fmla="*/ 959820 w 10678681"/>
              <a:gd name="connsiteY133" fmla="*/ 1275863 h 1353297"/>
              <a:gd name="connsiteX134" fmla="*/ 929137 w 10678681"/>
              <a:gd name="connsiteY134" fmla="*/ 1273957 h 1353297"/>
              <a:gd name="connsiteX135" fmla="*/ 878849 w 10678681"/>
              <a:gd name="connsiteY135" fmla="*/ 1266740 h 1353297"/>
              <a:gd name="connsiteX136" fmla="*/ 800667 w 10678681"/>
              <a:gd name="connsiteY136" fmla="*/ 1282041 h 1353297"/>
              <a:gd name="connsiteX137" fmla="*/ 644906 w 10678681"/>
              <a:gd name="connsiteY137" fmla="*/ 1273685 h 1353297"/>
              <a:gd name="connsiteX138" fmla="*/ 379869 w 10678681"/>
              <a:gd name="connsiteY138" fmla="*/ 1339165 h 1353297"/>
              <a:gd name="connsiteX139" fmla="*/ 137696 w 10678681"/>
              <a:gd name="connsiteY139" fmla="*/ 1319217 h 1353297"/>
              <a:gd name="connsiteX140" fmla="*/ 54250 w 10678681"/>
              <a:gd name="connsiteY140" fmla="*/ 1315838 h 1353297"/>
              <a:gd name="connsiteX141" fmla="*/ 28042 w 10678681"/>
              <a:gd name="connsiteY141" fmla="*/ 1297822 h 1353297"/>
              <a:gd name="connsiteX142" fmla="*/ 0 w 10678681"/>
              <a:gd name="connsiteY142" fmla="*/ 1294612 h 1353297"/>
              <a:gd name="connsiteX143" fmla="*/ 0 w 10678681"/>
              <a:gd name="connsiteY143" fmla="*/ 0 h 1353297"/>
              <a:gd name="connsiteX0" fmla="*/ 0 w 10678681"/>
              <a:gd name="connsiteY0" fmla="*/ 0 h 1353297"/>
              <a:gd name="connsiteX1" fmla="*/ 10678681 w 10678681"/>
              <a:gd name="connsiteY1" fmla="*/ 0 h 1353297"/>
              <a:gd name="connsiteX2" fmla="*/ 10666019 w 10678681"/>
              <a:gd name="connsiteY2" fmla="*/ 7876 h 1353297"/>
              <a:gd name="connsiteX3" fmla="*/ 10632825 w 10678681"/>
              <a:gd name="connsiteY3" fmla="*/ 32153 h 1353297"/>
              <a:gd name="connsiteX4" fmla="*/ 10510605 w 10678681"/>
              <a:gd name="connsiteY4" fmla="*/ 30449 h 1353297"/>
              <a:gd name="connsiteX5" fmla="*/ 10456989 w 10678681"/>
              <a:gd name="connsiteY5" fmla="*/ 979 h 1353297"/>
              <a:gd name="connsiteX6" fmla="*/ 10438642 w 10678681"/>
              <a:gd name="connsiteY6" fmla="*/ 1524 h 1353297"/>
              <a:gd name="connsiteX7" fmla="*/ 10407146 w 10678681"/>
              <a:gd name="connsiteY7" fmla="*/ 43659 h 1353297"/>
              <a:gd name="connsiteX8" fmla="*/ 10357996 w 10678681"/>
              <a:gd name="connsiteY8" fmla="*/ 50836 h 1353297"/>
              <a:gd name="connsiteX9" fmla="*/ 10306667 w 10678681"/>
              <a:gd name="connsiteY9" fmla="*/ 109739 h 1353297"/>
              <a:gd name="connsiteX10" fmla="*/ 10115334 w 10678681"/>
              <a:gd name="connsiteY10" fmla="*/ 155658 h 1353297"/>
              <a:gd name="connsiteX11" fmla="*/ 10068157 w 10678681"/>
              <a:gd name="connsiteY11" fmla="*/ 215673 h 1353297"/>
              <a:gd name="connsiteX12" fmla="*/ 10045431 w 10678681"/>
              <a:gd name="connsiteY12" fmla="*/ 229568 h 1353297"/>
              <a:gd name="connsiteX13" fmla="*/ 10013265 w 10678681"/>
              <a:gd name="connsiteY13" fmla="*/ 284757 h 1353297"/>
              <a:gd name="connsiteX14" fmla="*/ 9862496 w 10678681"/>
              <a:gd name="connsiteY14" fmla="*/ 223033 h 1353297"/>
              <a:gd name="connsiteX15" fmla="*/ 9679638 w 10678681"/>
              <a:gd name="connsiteY15" fmla="*/ 277462 h 1353297"/>
              <a:gd name="connsiteX16" fmla="*/ 9498347 w 10678681"/>
              <a:gd name="connsiteY16" fmla="*/ 244723 h 1353297"/>
              <a:gd name="connsiteX17" fmla="*/ 9399702 w 10678681"/>
              <a:gd name="connsiteY17" fmla="*/ 276316 h 1353297"/>
              <a:gd name="connsiteX18" fmla="*/ 9378439 w 10678681"/>
              <a:gd name="connsiteY18" fmla="*/ 326244 h 1353297"/>
              <a:gd name="connsiteX19" fmla="*/ 9121744 w 10678681"/>
              <a:gd name="connsiteY19" fmla="*/ 365177 h 1353297"/>
              <a:gd name="connsiteX20" fmla="*/ 9061654 w 10678681"/>
              <a:gd name="connsiteY20" fmla="*/ 393730 h 1353297"/>
              <a:gd name="connsiteX21" fmla="*/ 8997577 w 10678681"/>
              <a:gd name="connsiteY21" fmla="*/ 380865 h 1353297"/>
              <a:gd name="connsiteX22" fmla="*/ 8907968 w 10678681"/>
              <a:gd name="connsiteY22" fmla="*/ 447345 h 1353297"/>
              <a:gd name="connsiteX23" fmla="*/ 8764163 w 10678681"/>
              <a:gd name="connsiteY23" fmla="*/ 471000 h 1353297"/>
              <a:gd name="connsiteX24" fmla="*/ 8680155 w 10678681"/>
              <a:gd name="connsiteY24" fmla="*/ 492404 h 1353297"/>
              <a:gd name="connsiteX25" fmla="*/ 8651436 w 10678681"/>
              <a:gd name="connsiteY25" fmla="*/ 511923 h 1353297"/>
              <a:gd name="connsiteX26" fmla="*/ 8609185 w 10678681"/>
              <a:gd name="connsiteY26" fmla="*/ 531525 h 1353297"/>
              <a:gd name="connsiteX27" fmla="*/ 8537091 w 10678681"/>
              <a:gd name="connsiteY27" fmla="*/ 574933 h 1353297"/>
              <a:gd name="connsiteX28" fmla="*/ 8435931 w 10678681"/>
              <a:gd name="connsiteY28" fmla="*/ 617926 h 1353297"/>
              <a:gd name="connsiteX29" fmla="*/ 8348623 w 10678681"/>
              <a:gd name="connsiteY29" fmla="*/ 600607 h 1353297"/>
              <a:gd name="connsiteX30" fmla="*/ 8344233 w 10678681"/>
              <a:gd name="connsiteY30" fmla="*/ 610922 h 1353297"/>
              <a:gd name="connsiteX31" fmla="*/ 8290622 w 10678681"/>
              <a:gd name="connsiteY31" fmla="*/ 622687 h 1353297"/>
              <a:gd name="connsiteX32" fmla="*/ 8086698 w 10678681"/>
              <a:gd name="connsiteY32" fmla="*/ 605185 h 1353297"/>
              <a:gd name="connsiteX33" fmla="*/ 7982378 w 10678681"/>
              <a:gd name="connsiteY33" fmla="*/ 629799 h 1353297"/>
              <a:gd name="connsiteX34" fmla="*/ 7947952 w 10678681"/>
              <a:gd name="connsiteY34" fmla="*/ 648003 h 1353297"/>
              <a:gd name="connsiteX35" fmla="*/ 7890112 w 10678681"/>
              <a:gd name="connsiteY35" fmla="*/ 677915 h 1353297"/>
              <a:gd name="connsiteX36" fmla="*/ 7853284 w 10678681"/>
              <a:gd name="connsiteY36" fmla="*/ 723588 h 1353297"/>
              <a:gd name="connsiteX37" fmla="*/ 7802383 w 10678681"/>
              <a:gd name="connsiteY37" fmla="*/ 739359 h 1353297"/>
              <a:gd name="connsiteX38" fmla="*/ 7730518 w 10678681"/>
              <a:gd name="connsiteY38" fmla="*/ 739526 h 1353297"/>
              <a:gd name="connsiteX39" fmla="*/ 7652907 w 10678681"/>
              <a:gd name="connsiteY39" fmla="*/ 783273 h 1353297"/>
              <a:gd name="connsiteX40" fmla="*/ 7606008 w 10678681"/>
              <a:gd name="connsiteY40" fmla="*/ 800717 h 1353297"/>
              <a:gd name="connsiteX41" fmla="*/ 7480223 w 10678681"/>
              <a:gd name="connsiteY41" fmla="*/ 856821 h 1353297"/>
              <a:gd name="connsiteX42" fmla="*/ 7356005 w 10678681"/>
              <a:gd name="connsiteY42" fmla="*/ 919462 h 1353297"/>
              <a:gd name="connsiteX43" fmla="*/ 7305396 w 10678681"/>
              <a:gd name="connsiteY43" fmla="*/ 986228 h 1353297"/>
              <a:gd name="connsiteX44" fmla="*/ 7266251 w 10678681"/>
              <a:gd name="connsiteY44" fmla="*/ 967864 h 1353297"/>
              <a:gd name="connsiteX45" fmla="*/ 7269396 w 10678681"/>
              <a:gd name="connsiteY45" fmla="*/ 989282 h 1353297"/>
              <a:gd name="connsiteX46" fmla="*/ 7258094 w 10678681"/>
              <a:gd name="connsiteY46" fmla="*/ 990679 h 1353297"/>
              <a:gd name="connsiteX47" fmla="*/ 7257893 w 10678681"/>
              <a:gd name="connsiteY47" fmla="*/ 991204 h 1353297"/>
              <a:gd name="connsiteX48" fmla="*/ 7247153 w 10678681"/>
              <a:gd name="connsiteY48" fmla="*/ 991550 h 1353297"/>
              <a:gd name="connsiteX49" fmla="*/ 7193612 w 10678681"/>
              <a:gd name="connsiteY49" fmla="*/ 987042 h 1353297"/>
              <a:gd name="connsiteX50" fmla="*/ 7132632 w 10678681"/>
              <a:gd name="connsiteY50" fmla="*/ 1042036 h 1353297"/>
              <a:gd name="connsiteX51" fmla="*/ 7105610 w 10678681"/>
              <a:gd name="connsiteY51" fmla="*/ 1053537 h 1353297"/>
              <a:gd name="connsiteX52" fmla="*/ 7069148 w 10678681"/>
              <a:gd name="connsiteY52" fmla="*/ 1047163 h 1353297"/>
              <a:gd name="connsiteX53" fmla="*/ 7039634 w 10678681"/>
              <a:gd name="connsiteY53" fmla="*/ 1059971 h 1353297"/>
              <a:gd name="connsiteX54" fmla="*/ 7033445 w 10678681"/>
              <a:gd name="connsiteY54" fmla="*/ 1063314 h 1353297"/>
              <a:gd name="connsiteX55" fmla="*/ 6999157 w 10678681"/>
              <a:gd name="connsiteY55" fmla="*/ 1055282 h 1353297"/>
              <a:gd name="connsiteX56" fmla="*/ 6981874 w 10678681"/>
              <a:gd name="connsiteY56" fmla="*/ 1053827 h 1353297"/>
              <a:gd name="connsiteX57" fmla="*/ 6976102 w 10678681"/>
              <a:gd name="connsiteY57" fmla="*/ 1047854 h 1353297"/>
              <a:gd name="connsiteX58" fmla="*/ 6951040 w 10678681"/>
              <a:gd name="connsiteY58" fmla="*/ 1048531 h 1353297"/>
              <a:gd name="connsiteX59" fmla="*/ 6948497 w 10678681"/>
              <a:gd name="connsiteY59" fmla="*/ 1050706 h 1353297"/>
              <a:gd name="connsiteX60" fmla="*/ 6926582 w 10678681"/>
              <a:gd name="connsiteY60" fmla="*/ 1043462 h 1353297"/>
              <a:gd name="connsiteX61" fmla="*/ 6833743 w 10678681"/>
              <a:gd name="connsiteY61" fmla="*/ 1027960 h 1353297"/>
              <a:gd name="connsiteX62" fmla="*/ 6687090 w 10678681"/>
              <a:gd name="connsiteY62" fmla="*/ 1063250 h 1353297"/>
              <a:gd name="connsiteX63" fmla="*/ 6437450 w 10678681"/>
              <a:gd name="connsiteY63" fmla="*/ 1101075 h 1353297"/>
              <a:gd name="connsiteX64" fmla="*/ 6327795 w 10678681"/>
              <a:gd name="connsiteY64" fmla="*/ 1088142 h 1353297"/>
              <a:gd name="connsiteX65" fmla="*/ 6136549 w 10678681"/>
              <a:gd name="connsiteY65" fmla="*/ 1100268 h 1353297"/>
              <a:gd name="connsiteX66" fmla="*/ 6004655 w 10678681"/>
              <a:gd name="connsiteY66" fmla="*/ 1114946 h 1353297"/>
              <a:gd name="connsiteX67" fmla="*/ 5936643 w 10678681"/>
              <a:gd name="connsiteY67" fmla="*/ 1095428 h 1353297"/>
              <a:gd name="connsiteX68" fmla="*/ 5912484 w 10678681"/>
              <a:gd name="connsiteY68" fmla="*/ 1112624 h 1353297"/>
              <a:gd name="connsiteX69" fmla="*/ 5908387 w 10678681"/>
              <a:gd name="connsiteY69" fmla="*/ 1116018 h 1353297"/>
              <a:gd name="connsiteX70" fmla="*/ 5890495 w 10678681"/>
              <a:gd name="connsiteY70" fmla="*/ 1120268 h 1353297"/>
              <a:gd name="connsiteX71" fmla="*/ 5887318 w 10678681"/>
              <a:gd name="connsiteY71" fmla="*/ 1133134 h 1353297"/>
              <a:gd name="connsiteX72" fmla="*/ 5861726 w 10678681"/>
              <a:gd name="connsiteY72" fmla="*/ 1147891 h 1353297"/>
              <a:gd name="connsiteX73" fmla="*/ 5805823 w 10678681"/>
              <a:gd name="connsiteY73" fmla="*/ 1152457 h 1353297"/>
              <a:gd name="connsiteX74" fmla="*/ 5689841 w 10678681"/>
              <a:gd name="connsiteY74" fmla="*/ 1176232 h 1353297"/>
              <a:gd name="connsiteX75" fmla="*/ 5605119 w 10678681"/>
              <a:gd name="connsiteY75" fmla="*/ 1190202 h 1353297"/>
              <a:gd name="connsiteX76" fmla="*/ 5488513 w 10678681"/>
              <a:gd name="connsiteY76" fmla="*/ 1205367 h 1353297"/>
              <a:gd name="connsiteX77" fmla="*/ 5402905 w 10678681"/>
              <a:gd name="connsiteY77" fmla="*/ 1241191 h 1353297"/>
              <a:gd name="connsiteX78" fmla="*/ 5285593 w 10678681"/>
              <a:gd name="connsiteY78" fmla="*/ 1273569 h 1353297"/>
              <a:gd name="connsiteX79" fmla="*/ 5192893 w 10678681"/>
              <a:gd name="connsiteY79" fmla="*/ 1247188 h 1353297"/>
              <a:gd name="connsiteX80" fmla="*/ 5186475 w 10678681"/>
              <a:gd name="connsiteY80" fmla="*/ 1257028 h 1353297"/>
              <a:gd name="connsiteX81" fmla="*/ 5126038 w 10678681"/>
              <a:gd name="connsiteY81" fmla="*/ 1263189 h 1353297"/>
              <a:gd name="connsiteX82" fmla="*/ 4894688 w 10678681"/>
              <a:gd name="connsiteY82" fmla="*/ 1247184 h 1353297"/>
              <a:gd name="connsiteX83" fmla="*/ 4788036 w 10678681"/>
              <a:gd name="connsiteY83" fmla="*/ 1238182 h 1353297"/>
              <a:gd name="connsiteX84" fmla="*/ 4747555 w 10678681"/>
              <a:gd name="connsiteY84" fmla="*/ 1252768 h 1353297"/>
              <a:gd name="connsiteX85" fmla="*/ 4679644 w 10678681"/>
              <a:gd name="connsiteY85" fmla="*/ 1276603 h 1353297"/>
              <a:gd name="connsiteX86" fmla="*/ 4632222 w 10678681"/>
              <a:gd name="connsiteY86" fmla="*/ 1318360 h 1353297"/>
              <a:gd name="connsiteX87" fmla="*/ 4617358 w 10678681"/>
              <a:gd name="connsiteY87" fmla="*/ 1327690 h 1353297"/>
              <a:gd name="connsiteX88" fmla="*/ 4589102 w 10678681"/>
              <a:gd name="connsiteY88" fmla="*/ 1321223 h 1353297"/>
              <a:gd name="connsiteX89" fmla="*/ 4578184 w 10678681"/>
              <a:gd name="connsiteY89" fmla="*/ 1326745 h 1353297"/>
              <a:gd name="connsiteX90" fmla="*/ 4574270 w 10678681"/>
              <a:gd name="connsiteY90" fmla="*/ 1325878 h 1353297"/>
              <a:gd name="connsiteX91" fmla="*/ 4564919 w 10678681"/>
              <a:gd name="connsiteY91" fmla="*/ 1325507 h 1353297"/>
              <a:gd name="connsiteX92" fmla="*/ 4566586 w 10678681"/>
              <a:gd name="connsiteY92" fmla="*/ 1316963 h 1353297"/>
              <a:gd name="connsiteX93" fmla="*/ 4556303 w 10678681"/>
              <a:gd name="connsiteY93" fmla="*/ 1300262 h 1353297"/>
              <a:gd name="connsiteX94" fmla="*/ 4502358 w 10678681"/>
              <a:gd name="connsiteY94" fmla="*/ 1302558 h 1353297"/>
              <a:gd name="connsiteX95" fmla="*/ 4498919 w 10678681"/>
              <a:gd name="connsiteY95" fmla="*/ 1312115 h 1353297"/>
              <a:gd name="connsiteX96" fmla="*/ 4492075 w 10678681"/>
              <a:gd name="connsiteY96" fmla="*/ 1313357 h 1353297"/>
              <a:gd name="connsiteX97" fmla="*/ 4487466 w 10678681"/>
              <a:gd name="connsiteY97" fmla="*/ 1304102 h 1353297"/>
              <a:gd name="connsiteX98" fmla="*/ 4398292 w 10678681"/>
              <a:gd name="connsiteY98" fmla="*/ 1278410 h 1353297"/>
              <a:gd name="connsiteX99" fmla="*/ 4306088 w 10678681"/>
              <a:gd name="connsiteY99" fmla="*/ 1282512 h 1353297"/>
              <a:gd name="connsiteX100" fmla="*/ 4188995 w 10678681"/>
              <a:gd name="connsiteY100" fmla="*/ 1296718 h 1353297"/>
              <a:gd name="connsiteX101" fmla="*/ 4136582 w 10678681"/>
              <a:gd name="connsiteY101" fmla="*/ 1287687 h 1353297"/>
              <a:gd name="connsiteX102" fmla="*/ 4064614 w 10678681"/>
              <a:gd name="connsiteY102" fmla="*/ 1296118 h 1353297"/>
              <a:gd name="connsiteX103" fmla="*/ 3906561 w 10678681"/>
              <a:gd name="connsiteY103" fmla="*/ 1352435 h 1353297"/>
              <a:gd name="connsiteX104" fmla="*/ 3787890 w 10678681"/>
              <a:gd name="connsiteY104" fmla="*/ 1352442 h 1353297"/>
              <a:gd name="connsiteX105" fmla="*/ 3745993 w 10678681"/>
              <a:gd name="connsiteY105" fmla="*/ 1342630 h 1353297"/>
              <a:gd name="connsiteX106" fmla="*/ 3675785 w 10678681"/>
              <a:gd name="connsiteY106" fmla="*/ 1326802 h 1353297"/>
              <a:gd name="connsiteX107" fmla="*/ 3623856 w 10678681"/>
              <a:gd name="connsiteY107" fmla="*/ 1290804 h 1353297"/>
              <a:gd name="connsiteX108" fmla="*/ 3564933 w 10678681"/>
              <a:gd name="connsiteY108" fmla="*/ 1287147 h 1353297"/>
              <a:gd name="connsiteX109" fmla="*/ 3550537 w 10678681"/>
              <a:gd name="connsiteY109" fmla="*/ 1317552 h 1353297"/>
              <a:gd name="connsiteX110" fmla="*/ 3487736 w 10678681"/>
              <a:gd name="connsiteY110" fmla="*/ 1303493 h 1353297"/>
              <a:gd name="connsiteX111" fmla="*/ 3392548 w 10678681"/>
              <a:gd name="connsiteY111" fmla="*/ 1278741 h 1353297"/>
              <a:gd name="connsiteX112" fmla="*/ 3337466 w 10678681"/>
              <a:gd name="connsiteY112" fmla="*/ 1272537 h 1353297"/>
              <a:gd name="connsiteX113" fmla="*/ 3187206 w 10678681"/>
              <a:gd name="connsiteY113" fmla="*/ 1246821 h 1353297"/>
              <a:gd name="connsiteX114" fmla="*/ 3036856 w 10678681"/>
              <a:gd name="connsiteY114" fmla="*/ 1214383 h 1353297"/>
              <a:gd name="connsiteX115" fmla="*/ 2824973 w 10678681"/>
              <a:gd name="connsiteY115" fmla="*/ 1134864 h 1353297"/>
              <a:gd name="connsiteX116" fmla="*/ 2804398 w 10678681"/>
              <a:gd name="connsiteY116" fmla="*/ 1125556 h 1353297"/>
              <a:gd name="connsiteX117" fmla="*/ 2775396 w 10678681"/>
              <a:gd name="connsiteY117" fmla="*/ 1130148 h 1353297"/>
              <a:gd name="connsiteX118" fmla="*/ 2659096 w 10678681"/>
              <a:gd name="connsiteY118" fmla="*/ 1150294 h 1353297"/>
              <a:gd name="connsiteX119" fmla="*/ 2567088 w 10678681"/>
              <a:gd name="connsiteY119" fmla="*/ 1181781 h 1353297"/>
              <a:gd name="connsiteX120" fmla="*/ 2454501 w 10678681"/>
              <a:gd name="connsiteY120" fmla="*/ 1155455 h 1353297"/>
              <a:gd name="connsiteX121" fmla="*/ 2385161 w 10678681"/>
              <a:gd name="connsiteY121" fmla="*/ 1161312 h 1353297"/>
              <a:gd name="connsiteX122" fmla="*/ 2273361 w 10678681"/>
              <a:gd name="connsiteY122" fmla="*/ 1134090 h 1353297"/>
              <a:gd name="connsiteX123" fmla="*/ 2132003 w 10678681"/>
              <a:gd name="connsiteY123" fmla="*/ 1139225 h 1353297"/>
              <a:gd name="connsiteX124" fmla="*/ 2041224 w 10678681"/>
              <a:gd name="connsiteY124" fmla="*/ 1147536 h 1353297"/>
              <a:gd name="connsiteX125" fmla="*/ 2010157 w 10678681"/>
              <a:gd name="connsiteY125" fmla="*/ 1152767 h 1353297"/>
              <a:gd name="connsiteX126" fmla="*/ 1901837 w 10678681"/>
              <a:gd name="connsiteY126" fmla="*/ 1221762 h 1353297"/>
              <a:gd name="connsiteX127" fmla="*/ 1836762 w 10678681"/>
              <a:gd name="connsiteY127" fmla="*/ 1237387 h 1353297"/>
              <a:gd name="connsiteX128" fmla="*/ 1735877 w 10678681"/>
              <a:gd name="connsiteY128" fmla="*/ 1246527 h 1353297"/>
              <a:gd name="connsiteX129" fmla="*/ 1705069 w 10678681"/>
              <a:gd name="connsiteY129" fmla="*/ 1251989 h 1353297"/>
              <a:gd name="connsiteX130" fmla="*/ 1307888 w 10678681"/>
              <a:gd name="connsiteY130" fmla="*/ 1283156 h 1353297"/>
              <a:gd name="connsiteX131" fmla="*/ 1220734 w 10678681"/>
              <a:gd name="connsiteY131" fmla="*/ 1257811 h 1353297"/>
              <a:gd name="connsiteX132" fmla="*/ 1021737 w 10678681"/>
              <a:gd name="connsiteY132" fmla="*/ 1238739 h 1353297"/>
              <a:gd name="connsiteX133" fmla="*/ 959820 w 10678681"/>
              <a:gd name="connsiteY133" fmla="*/ 1275863 h 1353297"/>
              <a:gd name="connsiteX134" fmla="*/ 929137 w 10678681"/>
              <a:gd name="connsiteY134" fmla="*/ 1273957 h 1353297"/>
              <a:gd name="connsiteX135" fmla="*/ 878849 w 10678681"/>
              <a:gd name="connsiteY135" fmla="*/ 1266740 h 1353297"/>
              <a:gd name="connsiteX136" fmla="*/ 800667 w 10678681"/>
              <a:gd name="connsiteY136" fmla="*/ 1282041 h 1353297"/>
              <a:gd name="connsiteX137" fmla="*/ 644906 w 10678681"/>
              <a:gd name="connsiteY137" fmla="*/ 1273685 h 1353297"/>
              <a:gd name="connsiteX138" fmla="*/ 379869 w 10678681"/>
              <a:gd name="connsiteY138" fmla="*/ 1339165 h 1353297"/>
              <a:gd name="connsiteX139" fmla="*/ 137696 w 10678681"/>
              <a:gd name="connsiteY139" fmla="*/ 1319217 h 1353297"/>
              <a:gd name="connsiteX140" fmla="*/ 54250 w 10678681"/>
              <a:gd name="connsiteY140" fmla="*/ 1315838 h 1353297"/>
              <a:gd name="connsiteX141" fmla="*/ 28042 w 10678681"/>
              <a:gd name="connsiteY141" fmla="*/ 1297822 h 1353297"/>
              <a:gd name="connsiteX142" fmla="*/ 0 w 10678681"/>
              <a:gd name="connsiteY142" fmla="*/ 1294612 h 1353297"/>
              <a:gd name="connsiteX143" fmla="*/ 0 w 10678681"/>
              <a:gd name="connsiteY143" fmla="*/ 0 h 1353297"/>
              <a:gd name="connsiteX0" fmla="*/ 0 w 10678681"/>
              <a:gd name="connsiteY0" fmla="*/ 0 h 1353297"/>
              <a:gd name="connsiteX1" fmla="*/ 10678681 w 10678681"/>
              <a:gd name="connsiteY1" fmla="*/ 0 h 1353297"/>
              <a:gd name="connsiteX2" fmla="*/ 10666019 w 10678681"/>
              <a:gd name="connsiteY2" fmla="*/ 7876 h 1353297"/>
              <a:gd name="connsiteX3" fmla="*/ 10632825 w 10678681"/>
              <a:gd name="connsiteY3" fmla="*/ 32153 h 1353297"/>
              <a:gd name="connsiteX4" fmla="*/ 10510605 w 10678681"/>
              <a:gd name="connsiteY4" fmla="*/ 30449 h 1353297"/>
              <a:gd name="connsiteX5" fmla="*/ 10456989 w 10678681"/>
              <a:gd name="connsiteY5" fmla="*/ 979 h 1353297"/>
              <a:gd name="connsiteX6" fmla="*/ 10438642 w 10678681"/>
              <a:gd name="connsiteY6" fmla="*/ 1524 h 1353297"/>
              <a:gd name="connsiteX7" fmla="*/ 10407146 w 10678681"/>
              <a:gd name="connsiteY7" fmla="*/ 43659 h 1353297"/>
              <a:gd name="connsiteX8" fmla="*/ 10357996 w 10678681"/>
              <a:gd name="connsiteY8" fmla="*/ 50836 h 1353297"/>
              <a:gd name="connsiteX9" fmla="*/ 10306667 w 10678681"/>
              <a:gd name="connsiteY9" fmla="*/ 109739 h 1353297"/>
              <a:gd name="connsiteX10" fmla="*/ 10115334 w 10678681"/>
              <a:gd name="connsiteY10" fmla="*/ 155658 h 1353297"/>
              <a:gd name="connsiteX11" fmla="*/ 10068157 w 10678681"/>
              <a:gd name="connsiteY11" fmla="*/ 215673 h 1353297"/>
              <a:gd name="connsiteX12" fmla="*/ 10045431 w 10678681"/>
              <a:gd name="connsiteY12" fmla="*/ 229568 h 1353297"/>
              <a:gd name="connsiteX13" fmla="*/ 10013265 w 10678681"/>
              <a:gd name="connsiteY13" fmla="*/ 284757 h 1353297"/>
              <a:gd name="connsiteX14" fmla="*/ 9862496 w 10678681"/>
              <a:gd name="connsiteY14" fmla="*/ 223033 h 1353297"/>
              <a:gd name="connsiteX15" fmla="*/ 9679638 w 10678681"/>
              <a:gd name="connsiteY15" fmla="*/ 277462 h 1353297"/>
              <a:gd name="connsiteX16" fmla="*/ 9498347 w 10678681"/>
              <a:gd name="connsiteY16" fmla="*/ 244723 h 1353297"/>
              <a:gd name="connsiteX17" fmla="*/ 9399702 w 10678681"/>
              <a:gd name="connsiteY17" fmla="*/ 276316 h 1353297"/>
              <a:gd name="connsiteX18" fmla="*/ 9378439 w 10678681"/>
              <a:gd name="connsiteY18" fmla="*/ 326244 h 1353297"/>
              <a:gd name="connsiteX19" fmla="*/ 9121744 w 10678681"/>
              <a:gd name="connsiteY19" fmla="*/ 365177 h 1353297"/>
              <a:gd name="connsiteX20" fmla="*/ 9061654 w 10678681"/>
              <a:gd name="connsiteY20" fmla="*/ 393730 h 1353297"/>
              <a:gd name="connsiteX21" fmla="*/ 8997577 w 10678681"/>
              <a:gd name="connsiteY21" fmla="*/ 380865 h 1353297"/>
              <a:gd name="connsiteX22" fmla="*/ 8907968 w 10678681"/>
              <a:gd name="connsiteY22" fmla="*/ 447345 h 1353297"/>
              <a:gd name="connsiteX23" fmla="*/ 8764163 w 10678681"/>
              <a:gd name="connsiteY23" fmla="*/ 471000 h 1353297"/>
              <a:gd name="connsiteX24" fmla="*/ 8680155 w 10678681"/>
              <a:gd name="connsiteY24" fmla="*/ 492404 h 1353297"/>
              <a:gd name="connsiteX25" fmla="*/ 8651436 w 10678681"/>
              <a:gd name="connsiteY25" fmla="*/ 511923 h 1353297"/>
              <a:gd name="connsiteX26" fmla="*/ 8609185 w 10678681"/>
              <a:gd name="connsiteY26" fmla="*/ 531525 h 1353297"/>
              <a:gd name="connsiteX27" fmla="*/ 8537091 w 10678681"/>
              <a:gd name="connsiteY27" fmla="*/ 574933 h 1353297"/>
              <a:gd name="connsiteX28" fmla="*/ 8435931 w 10678681"/>
              <a:gd name="connsiteY28" fmla="*/ 617926 h 1353297"/>
              <a:gd name="connsiteX29" fmla="*/ 8348623 w 10678681"/>
              <a:gd name="connsiteY29" fmla="*/ 600607 h 1353297"/>
              <a:gd name="connsiteX30" fmla="*/ 8344233 w 10678681"/>
              <a:gd name="connsiteY30" fmla="*/ 610922 h 1353297"/>
              <a:gd name="connsiteX31" fmla="*/ 8290622 w 10678681"/>
              <a:gd name="connsiteY31" fmla="*/ 622687 h 1353297"/>
              <a:gd name="connsiteX32" fmla="*/ 8086698 w 10678681"/>
              <a:gd name="connsiteY32" fmla="*/ 605185 h 1353297"/>
              <a:gd name="connsiteX33" fmla="*/ 7982378 w 10678681"/>
              <a:gd name="connsiteY33" fmla="*/ 629799 h 1353297"/>
              <a:gd name="connsiteX34" fmla="*/ 7947952 w 10678681"/>
              <a:gd name="connsiteY34" fmla="*/ 648003 h 1353297"/>
              <a:gd name="connsiteX35" fmla="*/ 7890112 w 10678681"/>
              <a:gd name="connsiteY35" fmla="*/ 677915 h 1353297"/>
              <a:gd name="connsiteX36" fmla="*/ 7853284 w 10678681"/>
              <a:gd name="connsiteY36" fmla="*/ 723588 h 1353297"/>
              <a:gd name="connsiteX37" fmla="*/ 7802383 w 10678681"/>
              <a:gd name="connsiteY37" fmla="*/ 739359 h 1353297"/>
              <a:gd name="connsiteX38" fmla="*/ 7730518 w 10678681"/>
              <a:gd name="connsiteY38" fmla="*/ 739526 h 1353297"/>
              <a:gd name="connsiteX39" fmla="*/ 7652907 w 10678681"/>
              <a:gd name="connsiteY39" fmla="*/ 783273 h 1353297"/>
              <a:gd name="connsiteX40" fmla="*/ 7606008 w 10678681"/>
              <a:gd name="connsiteY40" fmla="*/ 800717 h 1353297"/>
              <a:gd name="connsiteX41" fmla="*/ 7480223 w 10678681"/>
              <a:gd name="connsiteY41" fmla="*/ 856821 h 1353297"/>
              <a:gd name="connsiteX42" fmla="*/ 7356005 w 10678681"/>
              <a:gd name="connsiteY42" fmla="*/ 919462 h 1353297"/>
              <a:gd name="connsiteX43" fmla="*/ 7305396 w 10678681"/>
              <a:gd name="connsiteY43" fmla="*/ 986228 h 1353297"/>
              <a:gd name="connsiteX44" fmla="*/ 7266251 w 10678681"/>
              <a:gd name="connsiteY44" fmla="*/ 967864 h 1353297"/>
              <a:gd name="connsiteX45" fmla="*/ 7269396 w 10678681"/>
              <a:gd name="connsiteY45" fmla="*/ 989282 h 1353297"/>
              <a:gd name="connsiteX46" fmla="*/ 7258094 w 10678681"/>
              <a:gd name="connsiteY46" fmla="*/ 990679 h 1353297"/>
              <a:gd name="connsiteX47" fmla="*/ 7257893 w 10678681"/>
              <a:gd name="connsiteY47" fmla="*/ 991204 h 1353297"/>
              <a:gd name="connsiteX48" fmla="*/ 7247153 w 10678681"/>
              <a:gd name="connsiteY48" fmla="*/ 991550 h 1353297"/>
              <a:gd name="connsiteX49" fmla="*/ 7193612 w 10678681"/>
              <a:gd name="connsiteY49" fmla="*/ 987042 h 1353297"/>
              <a:gd name="connsiteX50" fmla="*/ 7132632 w 10678681"/>
              <a:gd name="connsiteY50" fmla="*/ 1042036 h 1353297"/>
              <a:gd name="connsiteX51" fmla="*/ 7105610 w 10678681"/>
              <a:gd name="connsiteY51" fmla="*/ 1053537 h 1353297"/>
              <a:gd name="connsiteX52" fmla="*/ 7069148 w 10678681"/>
              <a:gd name="connsiteY52" fmla="*/ 1047163 h 1353297"/>
              <a:gd name="connsiteX53" fmla="*/ 7039634 w 10678681"/>
              <a:gd name="connsiteY53" fmla="*/ 1059971 h 1353297"/>
              <a:gd name="connsiteX54" fmla="*/ 7033445 w 10678681"/>
              <a:gd name="connsiteY54" fmla="*/ 1063314 h 1353297"/>
              <a:gd name="connsiteX55" fmla="*/ 6999157 w 10678681"/>
              <a:gd name="connsiteY55" fmla="*/ 1055282 h 1353297"/>
              <a:gd name="connsiteX56" fmla="*/ 6981874 w 10678681"/>
              <a:gd name="connsiteY56" fmla="*/ 1053827 h 1353297"/>
              <a:gd name="connsiteX57" fmla="*/ 6976102 w 10678681"/>
              <a:gd name="connsiteY57" fmla="*/ 1047854 h 1353297"/>
              <a:gd name="connsiteX58" fmla="*/ 6951040 w 10678681"/>
              <a:gd name="connsiteY58" fmla="*/ 1048531 h 1353297"/>
              <a:gd name="connsiteX59" fmla="*/ 6948497 w 10678681"/>
              <a:gd name="connsiteY59" fmla="*/ 1050706 h 1353297"/>
              <a:gd name="connsiteX60" fmla="*/ 6926582 w 10678681"/>
              <a:gd name="connsiteY60" fmla="*/ 1043462 h 1353297"/>
              <a:gd name="connsiteX61" fmla="*/ 6833743 w 10678681"/>
              <a:gd name="connsiteY61" fmla="*/ 1027960 h 1353297"/>
              <a:gd name="connsiteX62" fmla="*/ 6687090 w 10678681"/>
              <a:gd name="connsiteY62" fmla="*/ 1063250 h 1353297"/>
              <a:gd name="connsiteX63" fmla="*/ 6437450 w 10678681"/>
              <a:gd name="connsiteY63" fmla="*/ 1101075 h 1353297"/>
              <a:gd name="connsiteX64" fmla="*/ 6327795 w 10678681"/>
              <a:gd name="connsiteY64" fmla="*/ 1088142 h 1353297"/>
              <a:gd name="connsiteX65" fmla="*/ 6136549 w 10678681"/>
              <a:gd name="connsiteY65" fmla="*/ 1100268 h 1353297"/>
              <a:gd name="connsiteX66" fmla="*/ 6004655 w 10678681"/>
              <a:gd name="connsiteY66" fmla="*/ 1114946 h 1353297"/>
              <a:gd name="connsiteX67" fmla="*/ 5936643 w 10678681"/>
              <a:gd name="connsiteY67" fmla="*/ 1095428 h 1353297"/>
              <a:gd name="connsiteX68" fmla="*/ 5912484 w 10678681"/>
              <a:gd name="connsiteY68" fmla="*/ 1112624 h 1353297"/>
              <a:gd name="connsiteX69" fmla="*/ 5908387 w 10678681"/>
              <a:gd name="connsiteY69" fmla="*/ 1116018 h 1353297"/>
              <a:gd name="connsiteX70" fmla="*/ 5890495 w 10678681"/>
              <a:gd name="connsiteY70" fmla="*/ 1120268 h 1353297"/>
              <a:gd name="connsiteX71" fmla="*/ 5887318 w 10678681"/>
              <a:gd name="connsiteY71" fmla="*/ 1133134 h 1353297"/>
              <a:gd name="connsiteX72" fmla="*/ 5861726 w 10678681"/>
              <a:gd name="connsiteY72" fmla="*/ 1147891 h 1353297"/>
              <a:gd name="connsiteX73" fmla="*/ 5805823 w 10678681"/>
              <a:gd name="connsiteY73" fmla="*/ 1152457 h 1353297"/>
              <a:gd name="connsiteX74" fmla="*/ 5689841 w 10678681"/>
              <a:gd name="connsiteY74" fmla="*/ 1176232 h 1353297"/>
              <a:gd name="connsiteX75" fmla="*/ 5605119 w 10678681"/>
              <a:gd name="connsiteY75" fmla="*/ 1190202 h 1353297"/>
              <a:gd name="connsiteX76" fmla="*/ 5488513 w 10678681"/>
              <a:gd name="connsiteY76" fmla="*/ 1205367 h 1353297"/>
              <a:gd name="connsiteX77" fmla="*/ 5402905 w 10678681"/>
              <a:gd name="connsiteY77" fmla="*/ 1241191 h 1353297"/>
              <a:gd name="connsiteX78" fmla="*/ 5285593 w 10678681"/>
              <a:gd name="connsiteY78" fmla="*/ 1273569 h 1353297"/>
              <a:gd name="connsiteX79" fmla="*/ 5192893 w 10678681"/>
              <a:gd name="connsiteY79" fmla="*/ 1247188 h 1353297"/>
              <a:gd name="connsiteX80" fmla="*/ 5186475 w 10678681"/>
              <a:gd name="connsiteY80" fmla="*/ 1257028 h 1353297"/>
              <a:gd name="connsiteX81" fmla="*/ 5126038 w 10678681"/>
              <a:gd name="connsiteY81" fmla="*/ 1263189 h 1353297"/>
              <a:gd name="connsiteX82" fmla="*/ 4894688 w 10678681"/>
              <a:gd name="connsiteY82" fmla="*/ 1247184 h 1353297"/>
              <a:gd name="connsiteX83" fmla="*/ 4788036 w 10678681"/>
              <a:gd name="connsiteY83" fmla="*/ 1238182 h 1353297"/>
              <a:gd name="connsiteX84" fmla="*/ 4747555 w 10678681"/>
              <a:gd name="connsiteY84" fmla="*/ 1252768 h 1353297"/>
              <a:gd name="connsiteX85" fmla="*/ 4679644 w 10678681"/>
              <a:gd name="connsiteY85" fmla="*/ 1276603 h 1353297"/>
              <a:gd name="connsiteX86" fmla="*/ 4632222 w 10678681"/>
              <a:gd name="connsiteY86" fmla="*/ 1318360 h 1353297"/>
              <a:gd name="connsiteX87" fmla="*/ 4617358 w 10678681"/>
              <a:gd name="connsiteY87" fmla="*/ 1327690 h 1353297"/>
              <a:gd name="connsiteX88" fmla="*/ 4589102 w 10678681"/>
              <a:gd name="connsiteY88" fmla="*/ 1321223 h 1353297"/>
              <a:gd name="connsiteX89" fmla="*/ 4578184 w 10678681"/>
              <a:gd name="connsiteY89" fmla="*/ 1326745 h 1353297"/>
              <a:gd name="connsiteX90" fmla="*/ 4574270 w 10678681"/>
              <a:gd name="connsiteY90" fmla="*/ 1325878 h 1353297"/>
              <a:gd name="connsiteX91" fmla="*/ 4564919 w 10678681"/>
              <a:gd name="connsiteY91" fmla="*/ 1325507 h 1353297"/>
              <a:gd name="connsiteX92" fmla="*/ 4566586 w 10678681"/>
              <a:gd name="connsiteY92" fmla="*/ 1316963 h 1353297"/>
              <a:gd name="connsiteX93" fmla="*/ 4556303 w 10678681"/>
              <a:gd name="connsiteY93" fmla="*/ 1300262 h 1353297"/>
              <a:gd name="connsiteX94" fmla="*/ 4502358 w 10678681"/>
              <a:gd name="connsiteY94" fmla="*/ 1302558 h 1353297"/>
              <a:gd name="connsiteX95" fmla="*/ 4498919 w 10678681"/>
              <a:gd name="connsiteY95" fmla="*/ 1312115 h 1353297"/>
              <a:gd name="connsiteX96" fmla="*/ 4492075 w 10678681"/>
              <a:gd name="connsiteY96" fmla="*/ 1313357 h 1353297"/>
              <a:gd name="connsiteX97" fmla="*/ 4487466 w 10678681"/>
              <a:gd name="connsiteY97" fmla="*/ 1304102 h 1353297"/>
              <a:gd name="connsiteX98" fmla="*/ 4398292 w 10678681"/>
              <a:gd name="connsiteY98" fmla="*/ 1278410 h 1353297"/>
              <a:gd name="connsiteX99" fmla="*/ 4306088 w 10678681"/>
              <a:gd name="connsiteY99" fmla="*/ 1282512 h 1353297"/>
              <a:gd name="connsiteX100" fmla="*/ 4188995 w 10678681"/>
              <a:gd name="connsiteY100" fmla="*/ 1296718 h 1353297"/>
              <a:gd name="connsiteX101" fmla="*/ 4136582 w 10678681"/>
              <a:gd name="connsiteY101" fmla="*/ 1287687 h 1353297"/>
              <a:gd name="connsiteX102" fmla="*/ 4064614 w 10678681"/>
              <a:gd name="connsiteY102" fmla="*/ 1296118 h 1353297"/>
              <a:gd name="connsiteX103" fmla="*/ 3906561 w 10678681"/>
              <a:gd name="connsiteY103" fmla="*/ 1352435 h 1353297"/>
              <a:gd name="connsiteX104" fmla="*/ 3787890 w 10678681"/>
              <a:gd name="connsiteY104" fmla="*/ 1352442 h 1353297"/>
              <a:gd name="connsiteX105" fmla="*/ 3745993 w 10678681"/>
              <a:gd name="connsiteY105" fmla="*/ 1342630 h 1353297"/>
              <a:gd name="connsiteX106" fmla="*/ 3675785 w 10678681"/>
              <a:gd name="connsiteY106" fmla="*/ 1326802 h 1353297"/>
              <a:gd name="connsiteX107" fmla="*/ 3623856 w 10678681"/>
              <a:gd name="connsiteY107" fmla="*/ 1290804 h 1353297"/>
              <a:gd name="connsiteX108" fmla="*/ 3564933 w 10678681"/>
              <a:gd name="connsiteY108" fmla="*/ 1287147 h 1353297"/>
              <a:gd name="connsiteX109" fmla="*/ 3550537 w 10678681"/>
              <a:gd name="connsiteY109" fmla="*/ 1317552 h 1353297"/>
              <a:gd name="connsiteX110" fmla="*/ 3487736 w 10678681"/>
              <a:gd name="connsiteY110" fmla="*/ 1303493 h 1353297"/>
              <a:gd name="connsiteX111" fmla="*/ 3392548 w 10678681"/>
              <a:gd name="connsiteY111" fmla="*/ 1278741 h 1353297"/>
              <a:gd name="connsiteX112" fmla="*/ 3337466 w 10678681"/>
              <a:gd name="connsiteY112" fmla="*/ 1272537 h 1353297"/>
              <a:gd name="connsiteX113" fmla="*/ 3187206 w 10678681"/>
              <a:gd name="connsiteY113" fmla="*/ 1246821 h 1353297"/>
              <a:gd name="connsiteX114" fmla="*/ 3036856 w 10678681"/>
              <a:gd name="connsiteY114" fmla="*/ 1214383 h 1353297"/>
              <a:gd name="connsiteX115" fmla="*/ 2824973 w 10678681"/>
              <a:gd name="connsiteY115" fmla="*/ 1134864 h 1353297"/>
              <a:gd name="connsiteX116" fmla="*/ 2804398 w 10678681"/>
              <a:gd name="connsiteY116" fmla="*/ 1125556 h 1353297"/>
              <a:gd name="connsiteX117" fmla="*/ 2775396 w 10678681"/>
              <a:gd name="connsiteY117" fmla="*/ 1130148 h 1353297"/>
              <a:gd name="connsiteX118" fmla="*/ 2659096 w 10678681"/>
              <a:gd name="connsiteY118" fmla="*/ 1150294 h 1353297"/>
              <a:gd name="connsiteX119" fmla="*/ 2567088 w 10678681"/>
              <a:gd name="connsiteY119" fmla="*/ 1181781 h 1353297"/>
              <a:gd name="connsiteX120" fmla="*/ 2454501 w 10678681"/>
              <a:gd name="connsiteY120" fmla="*/ 1155455 h 1353297"/>
              <a:gd name="connsiteX121" fmla="*/ 2385161 w 10678681"/>
              <a:gd name="connsiteY121" fmla="*/ 1161312 h 1353297"/>
              <a:gd name="connsiteX122" fmla="*/ 2273361 w 10678681"/>
              <a:gd name="connsiteY122" fmla="*/ 1134090 h 1353297"/>
              <a:gd name="connsiteX123" fmla="*/ 2132003 w 10678681"/>
              <a:gd name="connsiteY123" fmla="*/ 1139225 h 1353297"/>
              <a:gd name="connsiteX124" fmla="*/ 2041224 w 10678681"/>
              <a:gd name="connsiteY124" fmla="*/ 1147536 h 1353297"/>
              <a:gd name="connsiteX125" fmla="*/ 2010157 w 10678681"/>
              <a:gd name="connsiteY125" fmla="*/ 1152767 h 1353297"/>
              <a:gd name="connsiteX126" fmla="*/ 1836762 w 10678681"/>
              <a:gd name="connsiteY126" fmla="*/ 1237387 h 1353297"/>
              <a:gd name="connsiteX127" fmla="*/ 1735877 w 10678681"/>
              <a:gd name="connsiteY127" fmla="*/ 1246527 h 1353297"/>
              <a:gd name="connsiteX128" fmla="*/ 1705069 w 10678681"/>
              <a:gd name="connsiteY128" fmla="*/ 1251989 h 1353297"/>
              <a:gd name="connsiteX129" fmla="*/ 1307888 w 10678681"/>
              <a:gd name="connsiteY129" fmla="*/ 1283156 h 1353297"/>
              <a:gd name="connsiteX130" fmla="*/ 1220734 w 10678681"/>
              <a:gd name="connsiteY130" fmla="*/ 1257811 h 1353297"/>
              <a:gd name="connsiteX131" fmla="*/ 1021737 w 10678681"/>
              <a:gd name="connsiteY131" fmla="*/ 1238739 h 1353297"/>
              <a:gd name="connsiteX132" fmla="*/ 959820 w 10678681"/>
              <a:gd name="connsiteY132" fmla="*/ 1275863 h 1353297"/>
              <a:gd name="connsiteX133" fmla="*/ 929137 w 10678681"/>
              <a:gd name="connsiteY133" fmla="*/ 1273957 h 1353297"/>
              <a:gd name="connsiteX134" fmla="*/ 878849 w 10678681"/>
              <a:gd name="connsiteY134" fmla="*/ 1266740 h 1353297"/>
              <a:gd name="connsiteX135" fmla="*/ 800667 w 10678681"/>
              <a:gd name="connsiteY135" fmla="*/ 1282041 h 1353297"/>
              <a:gd name="connsiteX136" fmla="*/ 644906 w 10678681"/>
              <a:gd name="connsiteY136" fmla="*/ 1273685 h 1353297"/>
              <a:gd name="connsiteX137" fmla="*/ 379869 w 10678681"/>
              <a:gd name="connsiteY137" fmla="*/ 1339165 h 1353297"/>
              <a:gd name="connsiteX138" fmla="*/ 137696 w 10678681"/>
              <a:gd name="connsiteY138" fmla="*/ 1319217 h 1353297"/>
              <a:gd name="connsiteX139" fmla="*/ 54250 w 10678681"/>
              <a:gd name="connsiteY139" fmla="*/ 1315838 h 1353297"/>
              <a:gd name="connsiteX140" fmla="*/ 28042 w 10678681"/>
              <a:gd name="connsiteY140" fmla="*/ 1297822 h 1353297"/>
              <a:gd name="connsiteX141" fmla="*/ 0 w 10678681"/>
              <a:gd name="connsiteY141" fmla="*/ 1294612 h 1353297"/>
              <a:gd name="connsiteX142" fmla="*/ 0 w 10678681"/>
              <a:gd name="connsiteY142" fmla="*/ 0 h 1353297"/>
              <a:gd name="connsiteX0" fmla="*/ 0 w 10678681"/>
              <a:gd name="connsiteY0" fmla="*/ 0 h 1353297"/>
              <a:gd name="connsiteX1" fmla="*/ 10678681 w 10678681"/>
              <a:gd name="connsiteY1" fmla="*/ 0 h 1353297"/>
              <a:gd name="connsiteX2" fmla="*/ 10666019 w 10678681"/>
              <a:gd name="connsiteY2" fmla="*/ 7876 h 1353297"/>
              <a:gd name="connsiteX3" fmla="*/ 10632825 w 10678681"/>
              <a:gd name="connsiteY3" fmla="*/ 32153 h 1353297"/>
              <a:gd name="connsiteX4" fmla="*/ 10510605 w 10678681"/>
              <a:gd name="connsiteY4" fmla="*/ 30449 h 1353297"/>
              <a:gd name="connsiteX5" fmla="*/ 10456989 w 10678681"/>
              <a:gd name="connsiteY5" fmla="*/ 979 h 1353297"/>
              <a:gd name="connsiteX6" fmla="*/ 10438642 w 10678681"/>
              <a:gd name="connsiteY6" fmla="*/ 1524 h 1353297"/>
              <a:gd name="connsiteX7" fmla="*/ 10407146 w 10678681"/>
              <a:gd name="connsiteY7" fmla="*/ 43659 h 1353297"/>
              <a:gd name="connsiteX8" fmla="*/ 10357996 w 10678681"/>
              <a:gd name="connsiteY8" fmla="*/ 50836 h 1353297"/>
              <a:gd name="connsiteX9" fmla="*/ 10306667 w 10678681"/>
              <a:gd name="connsiteY9" fmla="*/ 109739 h 1353297"/>
              <a:gd name="connsiteX10" fmla="*/ 10115334 w 10678681"/>
              <a:gd name="connsiteY10" fmla="*/ 155658 h 1353297"/>
              <a:gd name="connsiteX11" fmla="*/ 10068157 w 10678681"/>
              <a:gd name="connsiteY11" fmla="*/ 215673 h 1353297"/>
              <a:gd name="connsiteX12" fmla="*/ 10045431 w 10678681"/>
              <a:gd name="connsiteY12" fmla="*/ 229568 h 1353297"/>
              <a:gd name="connsiteX13" fmla="*/ 10013265 w 10678681"/>
              <a:gd name="connsiteY13" fmla="*/ 284757 h 1353297"/>
              <a:gd name="connsiteX14" fmla="*/ 9862496 w 10678681"/>
              <a:gd name="connsiteY14" fmla="*/ 223033 h 1353297"/>
              <a:gd name="connsiteX15" fmla="*/ 9679638 w 10678681"/>
              <a:gd name="connsiteY15" fmla="*/ 277462 h 1353297"/>
              <a:gd name="connsiteX16" fmla="*/ 9498347 w 10678681"/>
              <a:gd name="connsiteY16" fmla="*/ 244723 h 1353297"/>
              <a:gd name="connsiteX17" fmla="*/ 9399702 w 10678681"/>
              <a:gd name="connsiteY17" fmla="*/ 276316 h 1353297"/>
              <a:gd name="connsiteX18" fmla="*/ 9378439 w 10678681"/>
              <a:gd name="connsiteY18" fmla="*/ 326244 h 1353297"/>
              <a:gd name="connsiteX19" fmla="*/ 9121744 w 10678681"/>
              <a:gd name="connsiteY19" fmla="*/ 365177 h 1353297"/>
              <a:gd name="connsiteX20" fmla="*/ 9061654 w 10678681"/>
              <a:gd name="connsiteY20" fmla="*/ 393730 h 1353297"/>
              <a:gd name="connsiteX21" fmla="*/ 8997577 w 10678681"/>
              <a:gd name="connsiteY21" fmla="*/ 380865 h 1353297"/>
              <a:gd name="connsiteX22" fmla="*/ 8907968 w 10678681"/>
              <a:gd name="connsiteY22" fmla="*/ 447345 h 1353297"/>
              <a:gd name="connsiteX23" fmla="*/ 8764163 w 10678681"/>
              <a:gd name="connsiteY23" fmla="*/ 471000 h 1353297"/>
              <a:gd name="connsiteX24" fmla="*/ 8680155 w 10678681"/>
              <a:gd name="connsiteY24" fmla="*/ 492404 h 1353297"/>
              <a:gd name="connsiteX25" fmla="*/ 8651436 w 10678681"/>
              <a:gd name="connsiteY25" fmla="*/ 511923 h 1353297"/>
              <a:gd name="connsiteX26" fmla="*/ 8609185 w 10678681"/>
              <a:gd name="connsiteY26" fmla="*/ 531525 h 1353297"/>
              <a:gd name="connsiteX27" fmla="*/ 8537091 w 10678681"/>
              <a:gd name="connsiteY27" fmla="*/ 574933 h 1353297"/>
              <a:gd name="connsiteX28" fmla="*/ 8435931 w 10678681"/>
              <a:gd name="connsiteY28" fmla="*/ 617926 h 1353297"/>
              <a:gd name="connsiteX29" fmla="*/ 8348623 w 10678681"/>
              <a:gd name="connsiteY29" fmla="*/ 600607 h 1353297"/>
              <a:gd name="connsiteX30" fmla="*/ 8344233 w 10678681"/>
              <a:gd name="connsiteY30" fmla="*/ 610922 h 1353297"/>
              <a:gd name="connsiteX31" fmla="*/ 8290622 w 10678681"/>
              <a:gd name="connsiteY31" fmla="*/ 622687 h 1353297"/>
              <a:gd name="connsiteX32" fmla="*/ 8086698 w 10678681"/>
              <a:gd name="connsiteY32" fmla="*/ 605185 h 1353297"/>
              <a:gd name="connsiteX33" fmla="*/ 7982378 w 10678681"/>
              <a:gd name="connsiteY33" fmla="*/ 629799 h 1353297"/>
              <a:gd name="connsiteX34" fmla="*/ 7947952 w 10678681"/>
              <a:gd name="connsiteY34" fmla="*/ 648003 h 1353297"/>
              <a:gd name="connsiteX35" fmla="*/ 7890112 w 10678681"/>
              <a:gd name="connsiteY35" fmla="*/ 677915 h 1353297"/>
              <a:gd name="connsiteX36" fmla="*/ 7853284 w 10678681"/>
              <a:gd name="connsiteY36" fmla="*/ 723588 h 1353297"/>
              <a:gd name="connsiteX37" fmla="*/ 7802383 w 10678681"/>
              <a:gd name="connsiteY37" fmla="*/ 739359 h 1353297"/>
              <a:gd name="connsiteX38" fmla="*/ 7730518 w 10678681"/>
              <a:gd name="connsiteY38" fmla="*/ 739526 h 1353297"/>
              <a:gd name="connsiteX39" fmla="*/ 7652907 w 10678681"/>
              <a:gd name="connsiteY39" fmla="*/ 783273 h 1353297"/>
              <a:gd name="connsiteX40" fmla="*/ 7606008 w 10678681"/>
              <a:gd name="connsiteY40" fmla="*/ 800717 h 1353297"/>
              <a:gd name="connsiteX41" fmla="*/ 7480223 w 10678681"/>
              <a:gd name="connsiteY41" fmla="*/ 856821 h 1353297"/>
              <a:gd name="connsiteX42" fmla="*/ 7356005 w 10678681"/>
              <a:gd name="connsiteY42" fmla="*/ 919462 h 1353297"/>
              <a:gd name="connsiteX43" fmla="*/ 7305396 w 10678681"/>
              <a:gd name="connsiteY43" fmla="*/ 986228 h 1353297"/>
              <a:gd name="connsiteX44" fmla="*/ 7266251 w 10678681"/>
              <a:gd name="connsiteY44" fmla="*/ 967864 h 1353297"/>
              <a:gd name="connsiteX45" fmla="*/ 7269396 w 10678681"/>
              <a:gd name="connsiteY45" fmla="*/ 989282 h 1353297"/>
              <a:gd name="connsiteX46" fmla="*/ 7258094 w 10678681"/>
              <a:gd name="connsiteY46" fmla="*/ 990679 h 1353297"/>
              <a:gd name="connsiteX47" fmla="*/ 7257893 w 10678681"/>
              <a:gd name="connsiteY47" fmla="*/ 991204 h 1353297"/>
              <a:gd name="connsiteX48" fmla="*/ 7247153 w 10678681"/>
              <a:gd name="connsiteY48" fmla="*/ 991550 h 1353297"/>
              <a:gd name="connsiteX49" fmla="*/ 7193612 w 10678681"/>
              <a:gd name="connsiteY49" fmla="*/ 987042 h 1353297"/>
              <a:gd name="connsiteX50" fmla="*/ 7132632 w 10678681"/>
              <a:gd name="connsiteY50" fmla="*/ 1042036 h 1353297"/>
              <a:gd name="connsiteX51" fmla="*/ 7105610 w 10678681"/>
              <a:gd name="connsiteY51" fmla="*/ 1053537 h 1353297"/>
              <a:gd name="connsiteX52" fmla="*/ 7069148 w 10678681"/>
              <a:gd name="connsiteY52" fmla="*/ 1047163 h 1353297"/>
              <a:gd name="connsiteX53" fmla="*/ 7039634 w 10678681"/>
              <a:gd name="connsiteY53" fmla="*/ 1059971 h 1353297"/>
              <a:gd name="connsiteX54" fmla="*/ 7033445 w 10678681"/>
              <a:gd name="connsiteY54" fmla="*/ 1063314 h 1353297"/>
              <a:gd name="connsiteX55" fmla="*/ 6999157 w 10678681"/>
              <a:gd name="connsiteY55" fmla="*/ 1055282 h 1353297"/>
              <a:gd name="connsiteX56" fmla="*/ 6981874 w 10678681"/>
              <a:gd name="connsiteY56" fmla="*/ 1053827 h 1353297"/>
              <a:gd name="connsiteX57" fmla="*/ 6976102 w 10678681"/>
              <a:gd name="connsiteY57" fmla="*/ 1047854 h 1353297"/>
              <a:gd name="connsiteX58" fmla="*/ 6951040 w 10678681"/>
              <a:gd name="connsiteY58" fmla="*/ 1048531 h 1353297"/>
              <a:gd name="connsiteX59" fmla="*/ 6948497 w 10678681"/>
              <a:gd name="connsiteY59" fmla="*/ 1050706 h 1353297"/>
              <a:gd name="connsiteX60" fmla="*/ 6926582 w 10678681"/>
              <a:gd name="connsiteY60" fmla="*/ 1043462 h 1353297"/>
              <a:gd name="connsiteX61" fmla="*/ 6833743 w 10678681"/>
              <a:gd name="connsiteY61" fmla="*/ 1027960 h 1353297"/>
              <a:gd name="connsiteX62" fmla="*/ 6687090 w 10678681"/>
              <a:gd name="connsiteY62" fmla="*/ 1063250 h 1353297"/>
              <a:gd name="connsiteX63" fmla="*/ 6437450 w 10678681"/>
              <a:gd name="connsiteY63" fmla="*/ 1101075 h 1353297"/>
              <a:gd name="connsiteX64" fmla="*/ 6327795 w 10678681"/>
              <a:gd name="connsiteY64" fmla="*/ 1088142 h 1353297"/>
              <a:gd name="connsiteX65" fmla="*/ 6136549 w 10678681"/>
              <a:gd name="connsiteY65" fmla="*/ 1100268 h 1353297"/>
              <a:gd name="connsiteX66" fmla="*/ 6004655 w 10678681"/>
              <a:gd name="connsiteY66" fmla="*/ 1114946 h 1353297"/>
              <a:gd name="connsiteX67" fmla="*/ 5936643 w 10678681"/>
              <a:gd name="connsiteY67" fmla="*/ 1095428 h 1353297"/>
              <a:gd name="connsiteX68" fmla="*/ 5912484 w 10678681"/>
              <a:gd name="connsiteY68" fmla="*/ 1112624 h 1353297"/>
              <a:gd name="connsiteX69" fmla="*/ 5908387 w 10678681"/>
              <a:gd name="connsiteY69" fmla="*/ 1116018 h 1353297"/>
              <a:gd name="connsiteX70" fmla="*/ 5890495 w 10678681"/>
              <a:gd name="connsiteY70" fmla="*/ 1120268 h 1353297"/>
              <a:gd name="connsiteX71" fmla="*/ 5887318 w 10678681"/>
              <a:gd name="connsiteY71" fmla="*/ 1133134 h 1353297"/>
              <a:gd name="connsiteX72" fmla="*/ 5861726 w 10678681"/>
              <a:gd name="connsiteY72" fmla="*/ 1147891 h 1353297"/>
              <a:gd name="connsiteX73" fmla="*/ 5805823 w 10678681"/>
              <a:gd name="connsiteY73" fmla="*/ 1152457 h 1353297"/>
              <a:gd name="connsiteX74" fmla="*/ 5689841 w 10678681"/>
              <a:gd name="connsiteY74" fmla="*/ 1176232 h 1353297"/>
              <a:gd name="connsiteX75" fmla="*/ 5605119 w 10678681"/>
              <a:gd name="connsiteY75" fmla="*/ 1190202 h 1353297"/>
              <a:gd name="connsiteX76" fmla="*/ 5488513 w 10678681"/>
              <a:gd name="connsiteY76" fmla="*/ 1205367 h 1353297"/>
              <a:gd name="connsiteX77" fmla="*/ 5402905 w 10678681"/>
              <a:gd name="connsiteY77" fmla="*/ 1241191 h 1353297"/>
              <a:gd name="connsiteX78" fmla="*/ 5285593 w 10678681"/>
              <a:gd name="connsiteY78" fmla="*/ 1273569 h 1353297"/>
              <a:gd name="connsiteX79" fmla="*/ 5192893 w 10678681"/>
              <a:gd name="connsiteY79" fmla="*/ 1247188 h 1353297"/>
              <a:gd name="connsiteX80" fmla="*/ 5186475 w 10678681"/>
              <a:gd name="connsiteY80" fmla="*/ 1257028 h 1353297"/>
              <a:gd name="connsiteX81" fmla="*/ 5126038 w 10678681"/>
              <a:gd name="connsiteY81" fmla="*/ 1263189 h 1353297"/>
              <a:gd name="connsiteX82" fmla="*/ 4894688 w 10678681"/>
              <a:gd name="connsiteY82" fmla="*/ 1247184 h 1353297"/>
              <a:gd name="connsiteX83" fmla="*/ 4788036 w 10678681"/>
              <a:gd name="connsiteY83" fmla="*/ 1238182 h 1353297"/>
              <a:gd name="connsiteX84" fmla="*/ 4747555 w 10678681"/>
              <a:gd name="connsiteY84" fmla="*/ 1252768 h 1353297"/>
              <a:gd name="connsiteX85" fmla="*/ 4679644 w 10678681"/>
              <a:gd name="connsiteY85" fmla="*/ 1276603 h 1353297"/>
              <a:gd name="connsiteX86" fmla="*/ 4632222 w 10678681"/>
              <a:gd name="connsiteY86" fmla="*/ 1318360 h 1353297"/>
              <a:gd name="connsiteX87" fmla="*/ 4617358 w 10678681"/>
              <a:gd name="connsiteY87" fmla="*/ 1327690 h 1353297"/>
              <a:gd name="connsiteX88" fmla="*/ 4589102 w 10678681"/>
              <a:gd name="connsiteY88" fmla="*/ 1321223 h 1353297"/>
              <a:gd name="connsiteX89" fmla="*/ 4578184 w 10678681"/>
              <a:gd name="connsiteY89" fmla="*/ 1326745 h 1353297"/>
              <a:gd name="connsiteX90" fmla="*/ 4574270 w 10678681"/>
              <a:gd name="connsiteY90" fmla="*/ 1325878 h 1353297"/>
              <a:gd name="connsiteX91" fmla="*/ 4564919 w 10678681"/>
              <a:gd name="connsiteY91" fmla="*/ 1325507 h 1353297"/>
              <a:gd name="connsiteX92" fmla="*/ 4566586 w 10678681"/>
              <a:gd name="connsiteY92" fmla="*/ 1316963 h 1353297"/>
              <a:gd name="connsiteX93" fmla="*/ 4556303 w 10678681"/>
              <a:gd name="connsiteY93" fmla="*/ 1300262 h 1353297"/>
              <a:gd name="connsiteX94" fmla="*/ 4502358 w 10678681"/>
              <a:gd name="connsiteY94" fmla="*/ 1302558 h 1353297"/>
              <a:gd name="connsiteX95" fmla="*/ 4498919 w 10678681"/>
              <a:gd name="connsiteY95" fmla="*/ 1312115 h 1353297"/>
              <a:gd name="connsiteX96" fmla="*/ 4492075 w 10678681"/>
              <a:gd name="connsiteY96" fmla="*/ 1313357 h 1353297"/>
              <a:gd name="connsiteX97" fmla="*/ 4487466 w 10678681"/>
              <a:gd name="connsiteY97" fmla="*/ 1304102 h 1353297"/>
              <a:gd name="connsiteX98" fmla="*/ 4398292 w 10678681"/>
              <a:gd name="connsiteY98" fmla="*/ 1278410 h 1353297"/>
              <a:gd name="connsiteX99" fmla="*/ 4306088 w 10678681"/>
              <a:gd name="connsiteY99" fmla="*/ 1282512 h 1353297"/>
              <a:gd name="connsiteX100" fmla="*/ 4188995 w 10678681"/>
              <a:gd name="connsiteY100" fmla="*/ 1296718 h 1353297"/>
              <a:gd name="connsiteX101" fmla="*/ 4136582 w 10678681"/>
              <a:gd name="connsiteY101" fmla="*/ 1287687 h 1353297"/>
              <a:gd name="connsiteX102" fmla="*/ 4064614 w 10678681"/>
              <a:gd name="connsiteY102" fmla="*/ 1296118 h 1353297"/>
              <a:gd name="connsiteX103" fmla="*/ 3906561 w 10678681"/>
              <a:gd name="connsiteY103" fmla="*/ 1352435 h 1353297"/>
              <a:gd name="connsiteX104" fmla="*/ 3787890 w 10678681"/>
              <a:gd name="connsiteY104" fmla="*/ 1352442 h 1353297"/>
              <a:gd name="connsiteX105" fmla="*/ 3745993 w 10678681"/>
              <a:gd name="connsiteY105" fmla="*/ 1342630 h 1353297"/>
              <a:gd name="connsiteX106" fmla="*/ 3675785 w 10678681"/>
              <a:gd name="connsiteY106" fmla="*/ 1326802 h 1353297"/>
              <a:gd name="connsiteX107" fmla="*/ 3623856 w 10678681"/>
              <a:gd name="connsiteY107" fmla="*/ 1290804 h 1353297"/>
              <a:gd name="connsiteX108" fmla="*/ 3564933 w 10678681"/>
              <a:gd name="connsiteY108" fmla="*/ 1287147 h 1353297"/>
              <a:gd name="connsiteX109" fmla="*/ 3550537 w 10678681"/>
              <a:gd name="connsiteY109" fmla="*/ 1317552 h 1353297"/>
              <a:gd name="connsiteX110" fmla="*/ 3487736 w 10678681"/>
              <a:gd name="connsiteY110" fmla="*/ 1303493 h 1353297"/>
              <a:gd name="connsiteX111" fmla="*/ 3392548 w 10678681"/>
              <a:gd name="connsiteY111" fmla="*/ 1278741 h 1353297"/>
              <a:gd name="connsiteX112" fmla="*/ 3337466 w 10678681"/>
              <a:gd name="connsiteY112" fmla="*/ 1272537 h 1353297"/>
              <a:gd name="connsiteX113" fmla="*/ 3187206 w 10678681"/>
              <a:gd name="connsiteY113" fmla="*/ 1246821 h 1353297"/>
              <a:gd name="connsiteX114" fmla="*/ 3036856 w 10678681"/>
              <a:gd name="connsiteY114" fmla="*/ 1214383 h 1353297"/>
              <a:gd name="connsiteX115" fmla="*/ 2824973 w 10678681"/>
              <a:gd name="connsiteY115" fmla="*/ 1134864 h 1353297"/>
              <a:gd name="connsiteX116" fmla="*/ 2804398 w 10678681"/>
              <a:gd name="connsiteY116" fmla="*/ 1125556 h 1353297"/>
              <a:gd name="connsiteX117" fmla="*/ 2775396 w 10678681"/>
              <a:gd name="connsiteY117" fmla="*/ 1130148 h 1353297"/>
              <a:gd name="connsiteX118" fmla="*/ 2659096 w 10678681"/>
              <a:gd name="connsiteY118" fmla="*/ 1150294 h 1353297"/>
              <a:gd name="connsiteX119" fmla="*/ 2567088 w 10678681"/>
              <a:gd name="connsiteY119" fmla="*/ 1181781 h 1353297"/>
              <a:gd name="connsiteX120" fmla="*/ 2454501 w 10678681"/>
              <a:gd name="connsiteY120" fmla="*/ 1155455 h 1353297"/>
              <a:gd name="connsiteX121" fmla="*/ 2385161 w 10678681"/>
              <a:gd name="connsiteY121" fmla="*/ 1161312 h 1353297"/>
              <a:gd name="connsiteX122" fmla="*/ 2273361 w 10678681"/>
              <a:gd name="connsiteY122" fmla="*/ 1134090 h 1353297"/>
              <a:gd name="connsiteX123" fmla="*/ 2132003 w 10678681"/>
              <a:gd name="connsiteY123" fmla="*/ 1139225 h 1353297"/>
              <a:gd name="connsiteX124" fmla="*/ 2041224 w 10678681"/>
              <a:gd name="connsiteY124" fmla="*/ 1147536 h 1353297"/>
              <a:gd name="connsiteX125" fmla="*/ 2010157 w 10678681"/>
              <a:gd name="connsiteY125" fmla="*/ 1152767 h 1353297"/>
              <a:gd name="connsiteX126" fmla="*/ 1859213 w 10678681"/>
              <a:gd name="connsiteY126" fmla="*/ 1199540 h 1353297"/>
              <a:gd name="connsiteX127" fmla="*/ 1735877 w 10678681"/>
              <a:gd name="connsiteY127" fmla="*/ 1246527 h 1353297"/>
              <a:gd name="connsiteX128" fmla="*/ 1705069 w 10678681"/>
              <a:gd name="connsiteY128" fmla="*/ 1251989 h 1353297"/>
              <a:gd name="connsiteX129" fmla="*/ 1307888 w 10678681"/>
              <a:gd name="connsiteY129" fmla="*/ 1283156 h 1353297"/>
              <a:gd name="connsiteX130" fmla="*/ 1220734 w 10678681"/>
              <a:gd name="connsiteY130" fmla="*/ 1257811 h 1353297"/>
              <a:gd name="connsiteX131" fmla="*/ 1021737 w 10678681"/>
              <a:gd name="connsiteY131" fmla="*/ 1238739 h 1353297"/>
              <a:gd name="connsiteX132" fmla="*/ 959820 w 10678681"/>
              <a:gd name="connsiteY132" fmla="*/ 1275863 h 1353297"/>
              <a:gd name="connsiteX133" fmla="*/ 929137 w 10678681"/>
              <a:gd name="connsiteY133" fmla="*/ 1273957 h 1353297"/>
              <a:gd name="connsiteX134" fmla="*/ 878849 w 10678681"/>
              <a:gd name="connsiteY134" fmla="*/ 1266740 h 1353297"/>
              <a:gd name="connsiteX135" fmla="*/ 800667 w 10678681"/>
              <a:gd name="connsiteY135" fmla="*/ 1282041 h 1353297"/>
              <a:gd name="connsiteX136" fmla="*/ 644906 w 10678681"/>
              <a:gd name="connsiteY136" fmla="*/ 1273685 h 1353297"/>
              <a:gd name="connsiteX137" fmla="*/ 379869 w 10678681"/>
              <a:gd name="connsiteY137" fmla="*/ 1339165 h 1353297"/>
              <a:gd name="connsiteX138" fmla="*/ 137696 w 10678681"/>
              <a:gd name="connsiteY138" fmla="*/ 1319217 h 1353297"/>
              <a:gd name="connsiteX139" fmla="*/ 54250 w 10678681"/>
              <a:gd name="connsiteY139" fmla="*/ 1315838 h 1353297"/>
              <a:gd name="connsiteX140" fmla="*/ 28042 w 10678681"/>
              <a:gd name="connsiteY140" fmla="*/ 1297822 h 1353297"/>
              <a:gd name="connsiteX141" fmla="*/ 0 w 10678681"/>
              <a:gd name="connsiteY141" fmla="*/ 1294612 h 1353297"/>
              <a:gd name="connsiteX142" fmla="*/ 0 w 10678681"/>
              <a:gd name="connsiteY142" fmla="*/ 0 h 1353297"/>
              <a:gd name="connsiteX0" fmla="*/ 0 w 10678681"/>
              <a:gd name="connsiteY0" fmla="*/ 0 h 1353297"/>
              <a:gd name="connsiteX1" fmla="*/ 10678681 w 10678681"/>
              <a:gd name="connsiteY1" fmla="*/ 0 h 1353297"/>
              <a:gd name="connsiteX2" fmla="*/ 10666019 w 10678681"/>
              <a:gd name="connsiteY2" fmla="*/ 7876 h 1353297"/>
              <a:gd name="connsiteX3" fmla="*/ 10632825 w 10678681"/>
              <a:gd name="connsiteY3" fmla="*/ 32153 h 1353297"/>
              <a:gd name="connsiteX4" fmla="*/ 10510605 w 10678681"/>
              <a:gd name="connsiteY4" fmla="*/ 30449 h 1353297"/>
              <a:gd name="connsiteX5" fmla="*/ 10456989 w 10678681"/>
              <a:gd name="connsiteY5" fmla="*/ 979 h 1353297"/>
              <a:gd name="connsiteX6" fmla="*/ 10438642 w 10678681"/>
              <a:gd name="connsiteY6" fmla="*/ 1524 h 1353297"/>
              <a:gd name="connsiteX7" fmla="*/ 10407146 w 10678681"/>
              <a:gd name="connsiteY7" fmla="*/ 43659 h 1353297"/>
              <a:gd name="connsiteX8" fmla="*/ 10357996 w 10678681"/>
              <a:gd name="connsiteY8" fmla="*/ 50836 h 1353297"/>
              <a:gd name="connsiteX9" fmla="*/ 10306667 w 10678681"/>
              <a:gd name="connsiteY9" fmla="*/ 109739 h 1353297"/>
              <a:gd name="connsiteX10" fmla="*/ 10115334 w 10678681"/>
              <a:gd name="connsiteY10" fmla="*/ 155658 h 1353297"/>
              <a:gd name="connsiteX11" fmla="*/ 10068157 w 10678681"/>
              <a:gd name="connsiteY11" fmla="*/ 215673 h 1353297"/>
              <a:gd name="connsiteX12" fmla="*/ 10045431 w 10678681"/>
              <a:gd name="connsiteY12" fmla="*/ 229568 h 1353297"/>
              <a:gd name="connsiteX13" fmla="*/ 10013265 w 10678681"/>
              <a:gd name="connsiteY13" fmla="*/ 284757 h 1353297"/>
              <a:gd name="connsiteX14" fmla="*/ 9862496 w 10678681"/>
              <a:gd name="connsiteY14" fmla="*/ 223033 h 1353297"/>
              <a:gd name="connsiteX15" fmla="*/ 9679638 w 10678681"/>
              <a:gd name="connsiteY15" fmla="*/ 277462 h 1353297"/>
              <a:gd name="connsiteX16" fmla="*/ 9498347 w 10678681"/>
              <a:gd name="connsiteY16" fmla="*/ 244723 h 1353297"/>
              <a:gd name="connsiteX17" fmla="*/ 9399702 w 10678681"/>
              <a:gd name="connsiteY17" fmla="*/ 276316 h 1353297"/>
              <a:gd name="connsiteX18" fmla="*/ 9378439 w 10678681"/>
              <a:gd name="connsiteY18" fmla="*/ 326244 h 1353297"/>
              <a:gd name="connsiteX19" fmla="*/ 9121744 w 10678681"/>
              <a:gd name="connsiteY19" fmla="*/ 365177 h 1353297"/>
              <a:gd name="connsiteX20" fmla="*/ 9061654 w 10678681"/>
              <a:gd name="connsiteY20" fmla="*/ 393730 h 1353297"/>
              <a:gd name="connsiteX21" fmla="*/ 8997577 w 10678681"/>
              <a:gd name="connsiteY21" fmla="*/ 380865 h 1353297"/>
              <a:gd name="connsiteX22" fmla="*/ 8907968 w 10678681"/>
              <a:gd name="connsiteY22" fmla="*/ 447345 h 1353297"/>
              <a:gd name="connsiteX23" fmla="*/ 8764163 w 10678681"/>
              <a:gd name="connsiteY23" fmla="*/ 471000 h 1353297"/>
              <a:gd name="connsiteX24" fmla="*/ 8680155 w 10678681"/>
              <a:gd name="connsiteY24" fmla="*/ 492404 h 1353297"/>
              <a:gd name="connsiteX25" fmla="*/ 8651436 w 10678681"/>
              <a:gd name="connsiteY25" fmla="*/ 511923 h 1353297"/>
              <a:gd name="connsiteX26" fmla="*/ 8609185 w 10678681"/>
              <a:gd name="connsiteY26" fmla="*/ 531525 h 1353297"/>
              <a:gd name="connsiteX27" fmla="*/ 8537091 w 10678681"/>
              <a:gd name="connsiteY27" fmla="*/ 574933 h 1353297"/>
              <a:gd name="connsiteX28" fmla="*/ 8435931 w 10678681"/>
              <a:gd name="connsiteY28" fmla="*/ 617926 h 1353297"/>
              <a:gd name="connsiteX29" fmla="*/ 8348623 w 10678681"/>
              <a:gd name="connsiteY29" fmla="*/ 600607 h 1353297"/>
              <a:gd name="connsiteX30" fmla="*/ 8344233 w 10678681"/>
              <a:gd name="connsiteY30" fmla="*/ 610922 h 1353297"/>
              <a:gd name="connsiteX31" fmla="*/ 8290622 w 10678681"/>
              <a:gd name="connsiteY31" fmla="*/ 622687 h 1353297"/>
              <a:gd name="connsiteX32" fmla="*/ 8086698 w 10678681"/>
              <a:gd name="connsiteY32" fmla="*/ 605185 h 1353297"/>
              <a:gd name="connsiteX33" fmla="*/ 7982378 w 10678681"/>
              <a:gd name="connsiteY33" fmla="*/ 629799 h 1353297"/>
              <a:gd name="connsiteX34" fmla="*/ 7947952 w 10678681"/>
              <a:gd name="connsiteY34" fmla="*/ 648003 h 1353297"/>
              <a:gd name="connsiteX35" fmla="*/ 7890112 w 10678681"/>
              <a:gd name="connsiteY35" fmla="*/ 677915 h 1353297"/>
              <a:gd name="connsiteX36" fmla="*/ 7853284 w 10678681"/>
              <a:gd name="connsiteY36" fmla="*/ 723588 h 1353297"/>
              <a:gd name="connsiteX37" fmla="*/ 7802383 w 10678681"/>
              <a:gd name="connsiteY37" fmla="*/ 739359 h 1353297"/>
              <a:gd name="connsiteX38" fmla="*/ 7730518 w 10678681"/>
              <a:gd name="connsiteY38" fmla="*/ 739526 h 1353297"/>
              <a:gd name="connsiteX39" fmla="*/ 7652907 w 10678681"/>
              <a:gd name="connsiteY39" fmla="*/ 783273 h 1353297"/>
              <a:gd name="connsiteX40" fmla="*/ 7606008 w 10678681"/>
              <a:gd name="connsiteY40" fmla="*/ 800717 h 1353297"/>
              <a:gd name="connsiteX41" fmla="*/ 7480223 w 10678681"/>
              <a:gd name="connsiteY41" fmla="*/ 856821 h 1353297"/>
              <a:gd name="connsiteX42" fmla="*/ 7356005 w 10678681"/>
              <a:gd name="connsiteY42" fmla="*/ 919462 h 1353297"/>
              <a:gd name="connsiteX43" fmla="*/ 7305396 w 10678681"/>
              <a:gd name="connsiteY43" fmla="*/ 986228 h 1353297"/>
              <a:gd name="connsiteX44" fmla="*/ 7266251 w 10678681"/>
              <a:gd name="connsiteY44" fmla="*/ 967864 h 1353297"/>
              <a:gd name="connsiteX45" fmla="*/ 7269396 w 10678681"/>
              <a:gd name="connsiteY45" fmla="*/ 989282 h 1353297"/>
              <a:gd name="connsiteX46" fmla="*/ 7258094 w 10678681"/>
              <a:gd name="connsiteY46" fmla="*/ 990679 h 1353297"/>
              <a:gd name="connsiteX47" fmla="*/ 7257893 w 10678681"/>
              <a:gd name="connsiteY47" fmla="*/ 991204 h 1353297"/>
              <a:gd name="connsiteX48" fmla="*/ 7247153 w 10678681"/>
              <a:gd name="connsiteY48" fmla="*/ 991550 h 1353297"/>
              <a:gd name="connsiteX49" fmla="*/ 7193612 w 10678681"/>
              <a:gd name="connsiteY49" fmla="*/ 987042 h 1353297"/>
              <a:gd name="connsiteX50" fmla="*/ 7132632 w 10678681"/>
              <a:gd name="connsiteY50" fmla="*/ 1042036 h 1353297"/>
              <a:gd name="connsiteX51" fmla="*/ 7105610 w 10678681"/>
              <a:gd name="connsiteY51" fmla="*/ 1053537 h 1353297"/>
              <a:gd name="connsiteX52" fmla="*/ 7069148 w 10678681"/>
              <a:gd name="connsiteY52" fmla="*/ 1047163 h 1353297"/>
              <a:gd name="connsiteX53" fmla="*/ 7039634 w 10678681"/>
              <a:gd name="connsiteY53" fmla="*/ 1059971 h 1353297"/>
              <a:gd name="connsiteX54" fmla="*/ 7033445 w 10678681"/>
              <a:gd name="connsiteY54" fmla="*/ 1063314 h 1353297"/>
              <a:gd name="connsiteX55" fmla="*/ 6999157 w 10678681"/>
              <a:gd name="connsiteY55" fmla="*/ 1055282 h 1353297"/>
              <a:gd name="connsiteX56" fmla="*/ 6981874 w 10678681"/>
              <a:gd name="connsiteY56" fmla="*/ 1053827 h 1353297"/>
              <a:gd name="connsiteX57" fmla="*/ 6976102 w 10678681"/>
              <a:gd name="connsiteY57" fmla="*/ 1047854 h 1353297"/>
              <a:gd name="connsiteX58" fmla="*/ 6951040 w 10678681"/>
              <a:gd name="connsiteY58" fmla="*/ 1048531 h 1353297"/>
              <a:gd name="connsiteX59" fmla="*/ 6948497 w 10678681"/>
              <a:gd name="connsiteY59" fmla="*/ 1050706 h 1353297"/>
              <a:gd name="connsiteX60" fmla="*/ 6926582 w 10678681"/>
              <a:gd name="connsiteY60" fmla="*/ 1043462 h 1353297"/>
              <a:gd name="connsiteX61" fmla="*/ 6833743 w 10678681"/>
              <a:gd name="connsiteY61" fmla="*/ 1027960 h 1353297"/>
              <a:gd name="connsiteX62" fmla="*/ 6687090 w 10678681"/>
              <a:gd name="connsiteY62" fmla="*/ 1063250 h 1353297"/>
              <a:gd name="connsiteX63" fmla="*/ 6437450 w 10678681"/>
              <a:gd name="connsiteY63" fmla="*/ 1101075 h 1353297"/>
              <a:gd name="connsiteX64" fmla="*/ 6327795 w 10678681"/>
              <a:gd name="connsiteY64" fmla="*/ 1088142 h 1353297"/>
              <a:gd name="connsiteX65" fmla="*/ 6136549 w 10678681"/>
              <a:gd name="connsiteY65" fmla="*/ 1100268 h 1353297"/>
              <a:gd name="connsiteX66" fmla="*/ 6004655 w 10678681"/>
              <a:gd name="connsiteY66" fmla="*/ 1114946 h 1353297"/>
              <a:gd name="connsiteX67" fmla="*/ 5936643 w 10678681"/>
              <a:gd name="connsiteY67" fmla="*/ 1095428 h 1353297"/>
              <a:gd name="connsiteX68" fmla="*/ 5912484 w 10678681"/>
              <a:gd name="connsiteY68" fmla="*/ 1112624 h 1353297"/>
              <a:gd name="connsiteX69" fmla="*/ 5908387 w 10678681"/>
              <a:gd name="connsiteY69" fmla="*/ 1116018 h 1353297"/>
              <a:gd name="connsiteX70" fmla="*/ 5890495 w 10678681"/>
              <a:gd name="connsiteY70" fmla="*/ 1120268 h 1353297"/>
              <a:gd name="connsiteX71" fmla="*/ 5887318 w 10678681"/>
              <a:gd name="connsiteY71" fmla="*/ 1133134 h 1353297"/>
              <a:gd name="connsiteX72" fmla="*/ 5861726 w 10678681"/>
              <a:gd name="connsiteY72" fmla="*/ 1147891 h 1353297"/>
              <a:gd name="connsiteX73" fmla="*/ 5805823 w 10678681"/>
              <a:gd name="connsiteY73" fmla="*/ 1152457 h 1353297"/>
              <a:gd name="connsiteX74" fmla="*/ 5689841 w 10678681"/>
              <a:gd name="connsiteY74" fmla="*/ 1176232 h 1353297"/>
              <a:gd name="connsiteX75" fmla="*/ 5605119 w 10678681"/>
              <a:gd name="connsiteY75" fmla="*/ 1190202 h 1353297"/>
              <a:gd name="connsiteX76" fmla="*/ 5488513 w 10678681"/>
              <a:gd name="connsiteY76" fmla="*/ 1205367 h 1353297"/>
              <a:gd name="connsiteX77" fmla="*/ 5402905 w 10678681"/>
              <a:gd name="connsiteY77" fmla="*/ 1241191 h 1353297"/>
              <a:gd name="connsiteX78" fmla="*/ 5285593 w 10678681"/>
              <a:gd name="connsiteY78" fmla="*/ 1273569 h 1353297"/>
              <a:gd name="connsiteX79" fmla="*/ 5192893 w 10678681"/>
              <a:gd name="connsiteY79" fmla="*/ 1247188 h 1353297"/>
              <a:gd name="connsiteX80" fmla="*/ 5186475 w 10678681"/>
              <a:gd name="connsiteY80" fmla="*/ 1257028 h 1353297"/>
              <a:gd name="connsiteX81" fmla="*/ 5126038 w 10678681"/>
              <a:gd name="connsiteY81" fmla="*/ 1263189 h 1353297"/>
              <a:gd name="connsiteX82" fmla="*/ 4894688 w 10678681"/>
              <a:gd name="connsiteY82" fmla="*/ 1247184 h 1353297"/>
              <a:gd name="connsiteX83" fmla="*/ 4788036 w 10678681"/>
              <a:gd name="connsiteY83" fmla="*/ 1238182 h 1353297"/>
              <a:gd name="connsiteX84" fmla="*/ 4747555 w 10678681"/>
              <a:gd name="connsiteY84" fmla="*/ 1252768 h 1353297"/>
              <a:gd name="connsiteX85" fmla="*/ 4679644 w 10678681"/>
              <a:gd name="connsiteY85" fmla="*/ 1276603 h 1353297"/>
              <a:gd name="connsiteX86" fmla="*/ 4632222 w 10678681"/>
              <a:gd name="connsiteY86" fmla="*/ 1318360 h 1353297"/>
              <a:gd name="connsiteX87" fmla="*/ 4617358 w 10678681"/>
              <a:gd name="connsiteY87" fmla="*/ 1327690 h 1353297"/>
              <a:gd name="connsiteX88" fmla="*/ 4589102 w 10678681"/>
              <a:gd name="connsiteY88" fmla="*/ 1321223 h 1353297"/>
              <a:gd name="connsiteX89" fmla="*/ 4578184 w 10678681"/>
              <a:gd name="connsiteY89" fmla="*/ 1326745 h 1353297"/>
              <a:gd name="connsiteX90" fmla="*/ 4574270 w 10678681"/>
              <a:gd name="connsiteY90" fmla="*/ 1325878 h 1353297"/>
              <a:gd name="connsiteX91" fmla="*/ 4564919 w 10678681"/>
              <a:gd name="connsiteY91" fmla="*/ 1325507 h 1353297"/>
              <a:gd name="connsiteX92" fmla="*/ 4566586 w 10678681"/>
              <a:gd name="connsiteY92" fmla="*/ 1316963 h 1353297"/>
              <a:gd name="connsiteX93" fmla="*/ 4556303 w 10678681"/>
              <a:gd name="connsiteY93" fmla="*/ 1300262 h 1353297"/>
              <a:gd name="connsiteX94" fmla="*/ 4502358 w 10678681"/>
              <a:gd name="connsiteY94" fmla="*/ 1302558 h 1353297"/>
              <a:gd name="connsiteX95" fmla="*/ 4498919 w 10678681"/>
              <a:gd name="connsiteY95" fmla="*/ 1312115 h 1353297"/>
              <a:gd name="connsiteX96" fmla="*/ 4492075 w 10678681"/>
              <a:gd name="connsiteY96" fmla="*/ 1313357 h 1353297"/>
              <a:gd name="connsiteX97" fmla="*/ 4487466 w 10678681"/>
              <a:gd name="connsiteY97" fmla="*/ 1304102 h 1353297"/>
              <a:gd name="connsiteX98" fmla="*/ 4398292 w 10678681"/>
              <a:gd name="connsiteY98" fmla="*/ 1278410 h 1353297"/>
              <a:gd name="connsiteX99" fmla="*/ 4306088 w 10678681"/>
              <a:gd name="connsiteY99" fmla="*/ 1282512 h 1353297"/>
              <a:gd name="connsiteX100" fmla="*/ 4188995 w 10678681"/>
              <a:gd name="connsiteY100" fmla="*/ 1296718 h 1353297"/>
              <a:gd name="connsiteX101" fmla="*/ 4136582 w 10678681"/>
              <a:gd name="connsiteY101" fmla="*/ 1287687 h 1353297"/>
              <a:gd name="connsiteX102" fmla="*/ 4064614 w 10678681"/>
              <a:gd name="connsiteY102" fmla="*/ 1296118 h 1353297"/>
              <a:gd name="connsiteX103" fmla="*/ 3906561 w 10678681"/>
              <a:gd name="connsiteY103" fmla="*/ 1352435 h 1353297"/>
              <a:gd name="connsiteX104" fmla="*/ 3787890 w 10678681"/>
              <a:gd name="connsiteY104" fmla="*/ 1352442 h 1353297"/>
              <a:gd name="connsiteX105" fmla="*/ 3745993 w 10678681"/>
              <a:gd name="connsiteY105" fmla="*/ 1342630 h 1353297"/>
              <a:gd name="connsiteX106" fmla="*/ 3675785 w 10678681"/>
              <a:gd name="connsiteY106" fmla="*/ 1326802 h 1353297"/>
              <a:gd name="connsiteX107" fmla="*/ 3623856 w 10678681"/>
              <a:gd name="connsiteY107" fmla="*/ 1290804 h 1353297"/>
              <a:gd name="connsiteX108" fmla="*/ 3564933 w 10678681"/>
              <a:gd name="connsiteY108" fmla="*/ 1287147 h 1353297"/>
              <a:gd name="connsiteX109" fmla="*/ 3550537 w 10678681"/>
              <a:gd name="connsiteY109" fmla="*/ 1317552 h 1353297"/>
              <a:gd name="connsiteX110" fmla="*/ 3487736 w 10678681"/>
              <a:gd name="connsiteY110" fmla="*/ 1303493 h 1353297"/>
              <a:gd name="connsiteX111" fmla="*/ 3392548 w 10678681"/>
              <a:gd name="connsiteY111" fmla="*/ 1278741 h 1353297"/>
              <a:gd name="connsiteX112" fmla="*/ 3337466 w 10678681"/>
              <a:gd name="connsiteY112" fmla="*/ 1272537 h 1353297"/>
              <a:gd name="connsiteX113" fmla="*/ 3187206 w 10678681"/>
              <a:gd name="connsiteY113" fmla="*/ 1246821 h 1353297"/>
              <a:gd name="connsiteX114" fmla="*/ 3036856 w 10678681"/>
              <a:gd name="connsiteY114" fmla="*/ 1214383 h 1353297"/>
              <a:gd name="connsiteX115" fmla="*/ 2824973 w 10678681"/>
              <a:gd name="connsiteY115" fmla="*/ 1134864 h 1353297"/>
              <a:gd name="connsiteX116" fmla="*/ 2804398 w 10678681"/>
              <a:gd name="connsiteY116" fmla="*/ 1125556 h 1353297"/>
              <a:gd name="connsiteX117" fmla="*/ 2736109 w 10678681"/>
              <a:gd name="connsiteY117" fmla="*/ 1137717 h 1353297"/>
              <a:gd name="connsiteX118" fmla="*/ 2659096 w 10678681"/>
              <a:gd name="connsiteY118" fmla="*/ 1150294 h 1353297"/>
              <a:gd name="connsiteX119" fmla="*/ 2567088 w 10678681"/>
              <a:gd name="connsiteY119" fmla="*/ 1181781 h 1353297"/>
              <a:gd name="connsiteX120" fmla="*/ 2454501 w 10678681"/>
              <a:gd name="connsiteY120" fmla="*/ 1155455 h 1353297"/>
              <a:gd name="connsiteX121" fmla="*/ 2385161 w 10678681"/>
              <a:gd name="connsiteY121" fmla="*/ 1161312 h 1353297"/>
              <a:gd name="connsiteX122" fmla="*/ 2273361 w 10678681"/>
              <a:gd name="connsiteY122" fmla="*/ 1134090 h 1353297"/>
              <a:gd name="connsiteX123" fmla="*/ 2132003 w 10678681"/>
              <a:gd name="connsiteY123" fmla="*/ 1139225 h 1353297"/>
              <a:gd name="connsiteX124" fmla="*/ 2041224 w 10678681"/>
              <a:gd name="connsiteY124" fmla="*/ 1147536 h 1353297"/>
              <a:gd name="connsiteX125" fmla="*/ 2010157 w 10678681"/>
              <a:gd name="connsiteY125" fmla="*/ 1152767 h 1353297"/>
              <a:gd name="connsiteX126" fmla="*/ 1859213 w 10678681"/>
              <a:gd name="connsiteY126" fmla="*/ 1199540 h 1353297"/>
              <a:gd name="connsiteX127" fmla="*/ 1735877 w 10678681"/>
              <a:gd name="connsiteY127" fmla="*/ 1246527 h 1353297"/>
              <a:gd name="connsiteX128" fmla="*/ 1705069 w 10678681"/>
              <a:gd name="connsiteY128" fmla="*/ 1251989 h 1353297"/>
              <a:gd name="connsiteX129" fmla="*/ 1307888 w 10678681"/>
              <a:gd name="connsiteY129" fmla="*/ 1283156 h 1353297"/>
              <a:gd name="connsiteX130" fmla="*/ 1220734 w 10678681"/>
              <a:gd name="connsiteY130" fmla="*/ 1257811 h 1353297"/>
              <a:gd name="connsiteX131" fmla="*/ 1021737 w 10678681"/>
              <a:gd name="connsiteY131" fmla="*/ 1238739 h 1353297"/>
              <a:gd name="connsiteX132" fmla="*/ 959820 w 10678681"/>
              <a:gd name="connsiteY132" fmla="*/ 1275863 h 1353297"/>
              <a:gd name="connsiteX133" fmla="*/ 929137 w 10678681"/>
              <a:gd name="connsiteY133" fmla="*/ 1273957 h 1353297"/>
              <a:gd name="connsiteX134" fmla="*/ 878849 w 10678681"/>
              <a:gd name="connsiteY134" fmla="*/ 1266740 h 1353297"/>
              <a:gd name="connsiteX135" fmla="*/ 800667 w 10678681"/>
              <a:gd name="connsiteY135" fmla="*/ 1282041 h 1353297"/>
              <a:gd name="connsiteX136" fmla="*/ 644906 w 10678681"/>
              <a:gd name="connsiteY136" fmla="*/ 1273685 h 1353297"/>
              <a:gd name="connsiteX137" fmla="*/ 379869 w 10678681"/>
              <a:gd name="connsiteY137" fmla="*/ 1339165 h 1353297"/>
              <a:gd name="connsiteX138" fmla="*/ 137696 w 10678681"/>
              <a:gd name="connsiteY138" fmla="*/ 1319217 h 1353297"/>
              <a:gd name="connsiteX139" fmla="*/ 54250 w 10678681"/>
              <a:gd name="connsiteY139" fmla="*/ 1315838 h 1353297"/>
              <a:gd name="connsiteX140" fmla="*/ 28042 w 10678681"/>
              <a:gd name="connsiteY140" fmla="*/ 1297822 h 1353297"/>
              <a:gd name="connsiteX141" fmla="*/ 0 w 10678681"/>
              <a:gd name="connsiteY141" fmla="*/ 1294612 h 1353297"/>
              <a:gd name="connsiteX142" fmla="*/ 0 w 10678681"/>
              <a:gd name="connsiteY142" fmla="*/ 0 h 1353297"/>
              <a:gd name="connsiteX0" fmla="*/ 0 w 10678681"/>
              <a:gd name="connsiteY0" fmla="*/ 0 h 1353297"/>
              <a:gd name="connsiteX1" fmla="*/ 10678681 w 10678681"/>
              <a:gd name="connsiteY1" fmla="*/ 0 h 1353297"/>
              <a:gd name="connsiteX2" fmla="*/ 10666019 w 10678681"/>
              <a:gd name="connsiteY2" fmla="*/ 7876 h 1353297"/>
              <a:gd name="connsiteX3" fmla="*/ 10632825 w 10678681"/>
              <a:gd name="connsiteY3" fmla="*/ 32153 h 1353297"/>
              <a:gd name="connsiteX4" fmla="*/ 10510605 w 10678681"/>
              <a:gd name="connsiteY4" fmla="*/ 30449 h 1353297"/>
              <a:gd name="connsiteX5" fmla="*/ 10456989 w 10678681"/>
              <a:gd name="connsiteY5" fmla="*/ 979 h 1353297"/>
              <a:gd name="connsiteX6" fmla="*/ 10438642 w 10678681"/>
              <a:gd name="connsiteY6" fmla="*/ 1524 h 1353297"/>
              <a:gd name="connsiteX7" fmla="*/ 10407146 w 10678681"/>
              <a:gd name="connsiteY7" fmla="*/ 43659 h 1353297"/>
              <a:gd name="connsiteX8" fmla="*/ 10357996 w 10678681"/>
              <a:gd name="connsiteY8" fmla="*/ 50836 h 1353297"/>
              <a:gd name="connsiteX9" fmla="*/ 10306667 w 10678681"/>
              <a:gd name="connsiteY9" fmla="*/ 109739 h 1353297"/>
              <a:gd name="connsiteX10" fmla="*/ 10115334 w 10678681"/>
              <a:gd name="connsiteY10" fmla="*/ 155658 h 1353297"/>
              <a:gd name="connsiteX11" fmla="*/ 10068157 w 10678681"/>
              <a:gd name="connsiteY11" fmla="*/ 215673 h 1353297"/>
              <a:gd name="connsiteX12" fmla="*/ 10045431 w 10678681"/>
              <a:gd name="connsiteY12" fmla="*/ 229568 h 1353297"/>
              <a:gd name="connsiteX13" fmla="*/ 10013265 w 10678681"/>
              <a:gd name="connsiteY13" fmla="*/ 284757 h 1353297"/>
              <a:gd name="connsiteX14" fmla="*/ 9862496 w 10678681"/>
              <a:gd name="connsiteY14" fmla="*/ 223033 h 1353297"/>
              <a:gd name="connsiteX15" fmla="*/ 9679638 w 10678681"/>
              <a:gd name="connsiteY15" fmla="*/ 277462 h 1353297"/>
              <a:gd name="connsiteX16" fmla="*/ 9498347 w 10678681"/>
              <a:gd name="connsiteY16" fmla="*/ 244723 h 1353297"/>
              <a:gd name="connsiteX17" fmla="*/ 9399702 w 10678681"/>
              <a:gd name="connsiteY17" fmla="*/ 276316 h 1353297"/>
              <a:gd name="connsiteX18" fmla="*/ 9378439 w 10678681"/>
              <a:gd name="connsiteY18" fmla="*/ 326244 h 1353297"/>
              <a:gd name="connsiteX19" fmla="*/ 9121744 w 10678681"/>
              <a:gd name="connsiteY19" fmla="*/ 365177 h 1353297"/>
              <a:gd name="connsiteX20" fmla="*/ 9061654 w 10678681"/>
              <a:gd name="connsiteY20" fmla="*/ 393730 h 1353297"/>
              <a:gd name="connsiteX21" fmla="*/ 8997577 w 10678681"/>
              <a:gd name="connsiteY21" fmla="*/ 380865 h 1353297"/>
              <a:gd name="connsiteX22" fmla="*/ 8907968 w 10678681"/>
              <a:gd name="connsiteY22" fmla="*/ 447345 h 1353297"/>
              <a:gd name="connsiteX23" fmla="*/ 8764163 w 10678681"/>
              <a:gd name="connsiteY23" fmla="*/ 471000 h 1353297"/>
              <a:gd name="connsiteX24" fmla="*/ 8680155 w 10678681"/>
              <a:gd name="connsiteY24" fmla="*/ 492404 h 1353297"/>
              <a:gd name="connsiteX25" fmla="*/ 8651436 w 10678681"/>
              <a:gd name="connsiteY25" fmla="*/ 511923 h 1353297"/>
              <a:gd name="connsiteX26" fmla="*/ 8609185 w 10678681"/>
              <a:gd name="connsiteY26" fmla="*/ 531525 h 1353297"/>
              <a:gd name="connsiteX27" fmla="*/ 8537091 w 10678681"/>
              <a:gd name="connsiteY27" fmla="*/ 574933 h 1353297"/>
              <a:gd name="connsiteX28" fmla="*/ 8435931 w 10678681"/>
              <a:gd name="connsiteY28" fmla="*/ 617926 h 1353297"/>
              <a:gd name="connsiteX29" fmla="*/ 8348623 w 10678681"/>
              <a:gd name="connsiteY29" fmla="*/ 600607 h 1353297"/>
              <a:gd name="connsiteX30" fmla="*/ 8344233 w 10678681"/>
              <a:gd name="connsiteY30" fmla="*/ 610922 h 1353297"/>
              <a:gd name="connsiteX31" fmla="*/ 8290622 w 10678681"/>
              <a:gd name="connsiteY31" fmla="*/ 622687 h 1353297"/>
              <a:gd name="connsiteX32" fmla="*/ 8086698 w 10678681"/>
              <a:gd name="connsiteY32" fmla="*/ 605185 h 1353297"/>
              <a:gd name="connsiteX33" fmla="*/ 7982378 w 10678681"/>
              <a:gd name="connsiteY33" fmla="*/ 629799 h 1353297"/>
              <a:gd name="connsiteX34" fmla="*/ 7947952 w 10678681"/>
              <a:gd name="connsiteY34" fmla="*/ 648003 h 1353297"/>
              <a:gd name="connsiteX35" fmla="*/ 7890112 w 10678681"/>
              <a:gd name="connsiteY35" fmla="*/ 677915 h 1353297"/>
              <a:gd name="connsiteX36" fmla="*/ 7853284 w 10678681"/>
              <a:gd name="connsiteY36" fmla="*/ 723588 h 1353297"/>
              <a:gd name="connsiteX37" fmla="*/ 7802383 w 10678681"/>
              <a:gd name="connsiteY37" fmla="*/ 739359 h 1353297"/>
              <a:gd name="connsiteX38" fmla="*/ 7730518 w 10678681"/>
              <a:gd name="connsiteY38" fmla="*/ 739526 h 1353297"/>
              <a:gd name="connsiteX39" fmla="*/ 7652907 w 10678681"/>
              <a:gd name="connsiteY39" fmla="*/ 783273 h 1353297"/>
              <a:gd name="connsiteX40" fmla="*/ 7606008 w 10678681"/>
              <a:gd name="connsiteY40" fmla="*/ 800717 h 1353297"/>
              <a:gd name="connsiteX41" fmla="*/ 7480223 w 10678681"/>
              <a:gd name="connsiteY41" fmla="*/ 856821 h 1353297"/>
              <a:gd name="connsiteX42" fmla="*/ 7356005 w 10678681"/>
              <a:gd name="connsiteY42" fmla="*/ 919462 h 1353297"/>
              <a:gd name="connsiteX43" fmla="*/ 7305396 w 10678681"/>
              <a:gd name="connsiteY43" fmla="*/ 986228 h 1353297"/>
              <a:gd name="connsiteX44" fmla="*/ 7266251 w 10678681"/>
              <a:gd name="connsiteY44" fmla="*/ 967864 h 1353297"/>
              <a:gd name="connsiteX45" fmla="*/ 7269396 w 10678681"/>
              <a:gd name="connsiteY45" fmla="*/ 989282 h 1353297"/>
              <a:gd name="connsiteX46" fmla="*/ 7258094 w 10678681"/>
              <a:gd name="connsiteY46" fmla="*/ 990679 h 1353297"/>
              <a:gd name="connsiteX47" fmla="*/ 7257893 w 10678681"/>
              <a:gd name="connsiteY47" fmla="*/ 991204 h 1353297"/>
              <a:gd name="connsiteX48" fmla="*/ 7247153 w 10678681"/>
              <a:gd name="connsiteY48" fmla="*/ 991550 h 1353297"/>
              <a:gd name="connsiteX49" fmla="*/ 7193612 w 10678681"/>
              <a:gd name="connsiteY49" fmla="*/ 987042 h 1353297"/>
              <a:gd name="connsiteX50" fmla="*/ 7132632 w 10678681"/>
              <a:gd name="connsiteY50" fmla="*/ 1042036 h 1353297"/>
              <a:gd name="connsiteX51" fmla="*/ 7105610 w 10678681"/>
              <a:gd name="connsiteY51" fmla="*/ 1053537 h 1353297"/>
              <a:gd name="connsiteX52" fmla="*/ 7069148 w 10678681"/>
              <a:gd name="connsiteY52" fmla="*/ 1047163 h 1353297"/>
              <a:gd name="connsiteX53" fmla="*/ 7039634 w 10678681"/>
              <a:gd name="connsiteY53" fmla="*/ 1059971 h 1353297"/>
              <a:gd name="connsiteX54" fmla="*/ 7033445 w 10678681"/>
              <a:gd name="connsiteY54" fmla="*/ 1063314 h 1353297"/>
              <a:gd name="connsiteX55" fmla="*/ 6999157 w 10678681"/>
              <a:gd name="connsiteY55" fmla="*/ 1055282 h 1353297"/>
              <a:gd name="connsiteX56" fmla="*/ 6981874 w 10678681"/>
              <a:gd name="connsiteY56" fmla="*/ 1053827 h 1353297"/>
              <a:gd name="connsiteX57" fmla="*/ 6976102 w 10678681"/>
              <a:gd name="connsiteY57" fmla="*/ 1047854 h 1353297"/>
              <a:gd name="connsiteX58" fmla="*/ 6951040 w 10678681"/>
              <a:gd name="connsiteY58" fmla="*/ 1048531 h 1353297"/>
              <a:gd name="connsiteX59" fmla="*/ 6948497 w 10678681"/>
              <a:gd name="connsiteY59" fmla="*/ 1050706 h 1353297"/>
              <a:gd name="connsiteX60" fmla="*/ 6926582 w 10678681"/>
              <a:gd name="connsiteY60" fmla="*/ 1043462 h 1353297"/>
              <a:gd name="connsiteX61" fmla="*/ 6833743 w 10678681"/>
              <a:gd name="connsiteY61" fmla="*/ 1027960 h 1353297"/>
              <a:gd name="connsiteX62" fmla="*/ 6687090 w 10678681"/>
              <a:gd name="connsiteY62" fmla="*/ 1063250 h 1353297"/>
              <a:gd name="connsiteX63" fmla="*/ 6437450 w 10678681"/>
              <a:gd name="connsiteY63" fmla="*/ 1101075 h 1353297"/>
              <a:gd name="connsiteX64" fmla="*/ 6327795 w 10678681"/>
              <a:gd name="connsiteY64" fmla="*/ 1088142 h 1353297"/>
              <a:gd name="connsiteX65" fmla="*/ 6136549 w 10678681"/>
              <a:gd name="connsiteY65" fmla="*/ 1100268 h 1353297"/>
              <a:gd name="connsiteX66" fmla="*/ 6004655 w 10678681"/>
              <a:gd name="connsiteY66" fmla="*/ 1114946 h 1353297"/>
              <a:gd name="connsiteX67" fmla="*/ 5936643 w 10678681"/>
              <a:gd name="connsiteY67" fmla="*/ 1095428 h 1353297"/>
              <a:gd name="connsiteX68" fmla="*/ 5912484 w 10678681"/>
              <a:gd name="connsiteY68" fmla="*/ 1112624 h 1353297"/>
              <a:gd name="connsiteX69" fmla="*/ 5908387 w 10678681"/>
              <a:gd name="connsiteY69" fmla="*/ 1116018 h 1353297"/>
              <a:gd name="connsiteX70" fmla="*/ 5890495 w 10678681"/>
              <a:gd name="connsiteY70" fmla="*/ 1120268 h 1353297"/>
              <a:gd name="connsiteX71" fmla="*/ 5887318 w 10678681"/>
              <a:gd name="connsiteY71" fmla="*/ 1133134 h 1353297"/>
              <a:gd name="connsiteX72" fmla="*/ 5861726 w 10678681"/>
              <a:gd name="connsiteY72" fmla="*/ 1147891 h 1353297"/>
              <a:gd name="connsiteX73" fmla="*/ 5805823 w 10678681"/>
              <a:gd name="connsiteY73" fmla="*/ 1152457 h 1353297"/>
              <a:gd name="connsiteX74" fmla="*/ 5689841 w 10678681"/>
              <a:gd name="connsiteY74" fmla="*/ 1176232 h 1353297"/>
              <a:gd name="connsiteX75" fmla="*/ 5605119 w 10678681"/>
              <a:gd name="connsiteY75" fmla="*/ 1190202 h 1353297"/>
              <a:gd name="connsiteX76" fmla="*/ 5488513 w 10678681"/>
              <a:gd name="connsiteY76" fmla="*/ 1205367 h 1353297"/>
              <a:gd name="connsiteX77" fmla="*/ 5402905 w 10678681"/>
              <a:gd name="connsiteY77" fmla="*/ 1241191 h 1353297"/>
              <a:gd name="connsiteX78" fmla="*/ 5285593 w 10678681"/>
              <a:gd name="connsiteY78" fmla="*/ 1273569 h 1353297"/>
              <a:gd name="connsiteX79" fmla="*/ 5192893 w 10678681"/>
              <a:gd name="connsiteY79" fmla="*/ 1247188 h 1353297"/>
              <a:gd name="connsiteX80" fmla="*/ 5186475 w 10678681"/>
              <a:gd name="connsiteY80" fmla="*/ 1257028 h 1353297"/>
              <a:gd name="connsiteX81" fmla="*/ 5126038 w 10678681"/>
              <a:gd name="connsiteY81" fmla="*/ 1263189 h 1353297"/>
              <a:gd name="connsiteX82" fmla="*/ 4894688 w 10678681"/>
              <a:gd name="connsiteY82" fmla="*/ 1247184 h 1353297"/>
              <a:gd name="connsiteX83" fmla="*/ 4788036 w 10678681"/>
              <a:gd name="connsiteY83" fmla="*/ 1238182 h 1353297"/>
              <a:gd name="connsiteX84" fmla="*/ 4747555 w 10678681"/>
              <a:gd name="connsiteY84" fmla="*/ 1252768 h 1353297"/>
              <a:gd name="connsiteX85" fmla="*/ 4679644 w 10678681"/>
              <a:gd name="connsiteY85" fmla="*/ 1276603 h 1353297"/>
              <a:gd name="connsiteX86" fmla="*/ 4632222 w 10678681"/>
              <a:gd name="connsiteY86" fmla="*/ 1318360 h 1353297"/>
              <a:gd name="connsiteX87" fmla="*/ 4617358 w 10678681"/>
              <a:gd name="connsiteY87" fmla="*/ 1327690 h 1353297"/>
              <a:gd name="connsiteX88" fmla="*/ 4589102 w 10678681"/>
              <a:gd name="connsiteY88" fmla="*/ 1321223 h 1353297"/>
              <a:gd name="connsiteX89" fmla="*/ 4578184 w 10678681"/>
              <a:gd name="connsiteY89" fmla="*/ 1326745 h 1353297"/>
              <a:gd name="connsiteX90" fmla="*/ 4574270 w 10678681"/>
              <a:gd name="connsiteY90" fmla="*/ 1325878 h 1353297"/>
              <a:gd name="connsiteX91" fmla="*/ 4564919 w 10678681"/>
              <a:gd name="connsiteY91" fmla="*/ 1325507 h 1353297"/>
              <a:gd name="connsiteX92" fmla="*/ 4566586 w 10678681"/>
              <a:gd name="connsiteY92" fmla="*/ 1316963 h 1353297"/>
              <a:gd name="connsiteX93" fmla="*/ 4556303 w 10678681"/>
              <a:gd name="connsiteY93" fmla="*/ 1300262 h 1353297"/>
              <a:gd name="connsiteX94" fmla="*/ 4502358 w 10678681"/>
              <a:gd name="connsiteY94" fmla="*/ 1302558 h 1353297"/>
              <a:gd name="connsiteX95" fmla="*/ 4498919 w 10678681"/>
              <a:gd name="connsiteY95" fmla="*/ 1312115 h 1353297"/>
              <a:gd name="connsiteX96" fmla="*/ 4492075 w 10678681"/>
              <a:gd name="connsiteY96" fmla="*/ 1313357 h 1353297"/>
              <a:gd name="connsiteX97" fmla="*/ 4487466 w 10678681"/>
              <a:gd name="connsiteY97" fmla="*/ 1304102 h 1353297"/>
              <a:gd name="connsiteX98" fmla="*/ 4398292 w 10678681"/>
              <a:gd name="connsiteY98" fmla="*/ 1278410 h 1353297"/>
              <a:gd name="connsiteX99" fmla="*/ 4306088 w 10678681"/>
              <a:gd name="connsiteY99" fmla="*/ 1282512 h 1353297"/>
              <a:gd name="connsiteX100" fmla="*/ 4188995 w 10678681"/>
              <a:gd name="connsiteY100" fmla="*/ 1296718 h 1353297"/>
              <a:gd name="connsiteX101" fmla="*/ 4136582 w 10678681"/>
              <a:gd name="connsiteY101" fmla="*/ 1287687 h 1353297"/>
              <a:gd name="connsiteX102" fmla="*/ 4064614 w 10678681"/>
              <a:gd name="connsiteY102" fmla="*/ 1296118 h 1353297"/>
              <a:gd name="connsiteX103" fmla="*/ 3906561 w 10678681"/>
              <a:gd name="connsiteY103" fmla="*/ 1352435 h 1353297"/>
              <a:gd name="connsiteX104" fmla="*/ 3787890 w 10678681"/>
              <a:gd name="connsiteY104" fmla="*/ 1352442 h 1353297"/>
              <a:gd name="connsiteX105" fmla="*/ 3745993 w 10678681"/>
              <a:gd name="connsiteY105" fmla="*/ 1342630 h 1353297"/>
              <a:gd name="connsiteX106" fmla="*/ 3675785 w 10678681"/>
              <a:gd name="connsiteY106" fmla="*/ 1326802 h 1353297"/>
              <a:gd name="connsiteX107" fmla="*/ 3623856 w 10678681"/>
              <a:gd name="connsiteY107" fmla="*/ 1290804 h 1353297"/>
              <a:gd name="connsiteX108" fmla="*/ 3564933 w 10678681"/>
              <a:gd name="connsiteY108" fmla="*/ 1287147 h 1353297"/>
              <a:gd name="connsiteX109" fmla="*/ 3550537 w 10678681"/>
              <a:gd name="connsiteY109" fmla="*/ 1317552 h 1353297"/>
              <a:gd name="connsiteX110" fmla="*/ 3487736 w 10678681"/>
              <a:gd name="connsiteY110" fmla="*/ 1303493 h 1353297"/>
              <a:gd name="connsiteX111" fmla="*/ 3392548 w 10678681"/>
              <a:gd name="connsiteY111" fmla="*/ 1278741 h 1353297"/>
              <a:gd name="connsiteX112" fmla="*/ 3337466 w 10678681"/>
              <a:gd name="connsiteY112" fmla="*/ 1272537 h 1353297"/>
              <a:gd name="connsiteX113" fmla="*/ 3175981 w 10678681"/>
              <a:gd name="connsiteY113" fmla="*/ 1208973 h 1353297"/>
              <a:gd name="connsiteX114" fmla="*/ 3036856 w 10678681"/>
              <a:gd name="connsiteY114" fmla="*/ 1214383 h 1353297"/>
              <a:gd name="connsiteX115" fmla="*/ 2824973 w 10678681"/>
              <a:gd name="connsiteY115" fmla="*/ 1134864 h 1353297"/>
              <a:gd name="connsiteX116" fmla="*/ 2804398 w 10678681"/>
              <a:gd name="connsiteY116" fmla="*/ 1125556 h 1353297"/>
              <a:gd name="connsiteX117" fmla="*/ 2736109 w 10678681"/>
              <a:gd name="connsiteY117" fmla="*/ 1137717 h 1353297"/>
              <a:gd name="connsiteX118" fmla="*/ 2659096 w 10678681"/>
              <a:gd name="connsiteY118" fmla="*/ 1150294 h 1353297"/>
              <a:gd name="connsiteX119" fmla="*/ 2567088 w 10678681"/>
              <a:gd name="connsiteY119" fmla="*/ 1181781 h 1353297"/>
              <a:gd name="connsiteX120" fmla="*/ 2454501 w 10678681"/>
              <a:gd name="connsiteY120" fmla="*/ 1155455 h 1353297"/>
              <a:gd name="connsiteX121" fmla="*/ 2385161 w 10678681"/>
              <a:gd name="connsiteY121" fmla="*/ 1161312 h 1353297"/>
              <a:gd name="connsiteX122" fmla="*/ 2273361 w 10678681"/>
              <a:gd name="connsiteY122" fmla="*/ 1134090 h 1353297"/>
              <a:gd name="connsiteX123" fmla="*/ 2132003 w 10678681"/>
              <a:gd name="connsiteY123" fmla="*/ 1139225 h 1353297"/>
              <a:gd name="connsiteX124" fmla="*/ 2041224 w 10678681"/>
              <a:gd name="connsiteY124" fmla="*/ 1147536 h 1353297"/>
              <a:gd name="connsiteX125" fmla="*/ 2010157 w 10678681"/>
              <a:gd name="connsiteY125" fmla="*/ 1152767 h 1353297"/>
              <a:gd name="connsiteX126" fmla="*/ 1859213 w 10678681"/>
              <a:gd name="connsiteY126" fmla="*/ 1199540 h 1353297"/>
              <a:gd name="connsiteX127" fmla="*/ 1735877 w 10678681"/>
              <a:gd name="connsiteY127" fmla="*/ 1246527 h 1353297"/>
              <a:gd name="connsiteX128" fmla="*/ 1705069 w 10678681"/>
              <a:gd name="connsiteY128" fmla="*/ 1251989 h 1353297"/>
              <a:gd name="connsiteX129" fmla="*/ 1307888 w 10678681"/>
              <a:gd name="connsiteY129" fmla="*/ 1283156 h 1353297"/>
              <a:gd name="connsiteX130" fmla="*/ 1220734 w 10678681"/>
              <a:gd name="connsiteY130" fmla="*/ 1257811 h 1353297"/>
              <a:gd name="connsiteX131" fmla="*/ 1021737 w 10678681"/>
              <a:gd name="connsiteY131" fmla="*/ 1238739 h 1353297"/>
              <a:gd name="connsiteX132" fmla="*/ 959820 w 10678681"/>
              <a:gd name="connsiteY132" fmla="*/ 1275863 h 1353297"/>
              <a:gd name="connsiteX133" fmla="*/ 929137 w 10678681"/>
              <a:gd name="connsiteY133" fmla="*/ 1273957 h 1353297"/>
              <a:gd name="connsiteX134" fmla="*/ 878849 w 10678681"/>
              <a:gd name="connsiteY134" fmla="*/ 1266740 h 1353297"/>
              <a:gd name="connsiteX135" fmla="*/ 800667 w 10678681"/>
              <a:gd name="connsiteY135" fmla="*/ 1282041 h 1353297"/>
              <a:gd name="connsiteX136" fmla="*/ 644906 w 10678681"/>
              <a:gd name="connsiteY136" fmla="*/ 1273685 h 1353297"/>
              <a:gd name="connsiteX137" fmla="*/ 379869 w 10678681"/>
              <a:gd name="connsiteY137" fmla="*/ 1339165 h 1353297"/>
              <a:gd name="connsiteX138" fmla="*/ 137696 w 10678681"/>
              <a:gd name="connsiteY138" fmla="*/ 1319217 h 1353297"/>
              <a:gd name="connsiteX139" fmla="*/ 54250 w 10678681"/>
              <a:gd name="connsiteY139" fmla="*/ 1315838 h 1353297"/>
              <a:gd name="connsiteX140" fmla="*/ 28042 w 10678681"/>
              <a:gd name="connsiteY140" fmla="*/ 1297822 h 1353297"/>
              <a:gd name="connsiteX141" fmla="*/ 0 w 10678681"/>
              <a:gd name="connsiteY141" fmla="*/ 1294612 h 1353297"/>
              <a:gd name="connsiteX142" fmla="*/ 0 w 10678681"/>
              <a:gd name="connsiteY142" fmla="*/ 0 h 1353297"/>
              <a:gd name="connsiteX0" fmla="*/ 0 w 10678681"/>
              <a:gd name="connsiteY0" fmla="*/ 0 h 1352443"/>
              <a:gd name="connsiteX1" fmla="*/ 10678681 w 10678681"/>
              <a:gd name="connsiteY1" fmla="*/ 0 h 1352443"/>
              <a:gd name="connsiteX2" fmla="*/ 10666019 w 10678681"/>
              <a:gd name="connsiteY2" fmla="*/ 7876 h 1352443"/>
              <a:gd name="connsiteX3" fmla="*/ 10632825 w 10678681"/>
              <a:gd name="connsiteY3" fmla="*/ 32153 h 1352443"/>
              <a:gd name="connsiteX4" fmla="*/ 10510605 w 10678681"/>
              <a:gd name="connsiteY4" fmla="*/ 30449 h 1352443"/>
              <a:gd name="connsiteX5" fmla="*/ 10456989 w 10678681"/>
              <a:gd name="connsiteY5" fmla="*/ 979 h 1352443"/>
              <a:gd name="connsiteX6" fmla="*/ 10438642 w 10678681"/>
              <a:gd name="connsiteY6" fmla="*/ 1524 h 1352443"/>
              <a:gd name="connsiteX7" fmla="*/ 10407146 w 10678681"/>
              <a:gd name="connsiteY7" fmla="*/ 43659 h 1352443"/>
              <a:gd name="connsiteX8" fmla="*/ 10357996 w 10678681"/>
              <a:gd name="connsiteY8" fmla="*/ 50836 h 1352443"/>
              <a:gd name="connsiteX9" fmla="*/ 10306667 w 10678681"/>
              <a:gd name="connsiteY9" fmla="*/ 109739 h 1352443"/>
              <a:gd name="connsiteX10" fmla="*/ 10115334 w 10678681"/>
              <a:gd name="connsiteY10" fmla="*/ 155658 h 1352443"/>
              <a:gd name="connsiteX11" fmla="*/ 10068157 w 10678681"/>
              <a:gd name="connsiteY11" fmla="*/ 215673 h 1352443"/>
              <a:gd name="connsiteX12" fmla="*/ 10045431 w 10678681"/>
              <a:gd name="connsiteY12" fmla="*/ 229568 h 1352443"/>
              <a:gd name="connsiteX13" fmla="*/ 10013265 w 10678681"/>
              <a:gd name="connsiteY13" fmla="*/ 284757 h 1352443"/>
              <a:gd name="connsiteX14" fmla="*/ 9862496 w 10678681"/>
              <a:gd name="connsiteY14" fmla="*/ 223033 h 1352443"/>
              <a:gd name="connsiteX15" fmla="*/ 9679638 w 10678681"/>
              <a:gd name="connsiteY15" fmla="*/ 277462 h 1352443"/>
              <a:gd name="connsiteX16" fmla="*/ 9498347 w 10678681"/>
              <a:gd name="connsiteY16" fmla="*/ 244723 h 1352443"/>
              <a:gd name="connsiteX17" fmla="*/ 9399702 w 10678681"/>
              <a:gd name="connsiteY17" fmla="*/ 276316 h 1352443"/>
              <a:gd name="connsiteX18" fmla="*/ 9378439 w 10678681"/>
              <a:gd name="connsiteY18" fmla="*/ 326244 h 1352443"/>
              <a:gd name="connsiteX19" fmla="*/ 9121744 w 10678681"/>
              <a:gd name="connsiteY19" fmla="*/ 365177 h 1352443"/>
              <a:gd name="connsiteX20" fmla="*/ 9061654 w 10678681"/>
              <a:gd name="connsiteY20" fmla="*/ 393730 h 1352443"/>
              <a:gd name="connsiteX21" fmla="*/ 8997577 w 10678681"/>
              <a:gd name="connsiteY21" fmla="*/ 380865 h 1352443"/>
              <a:gd name="connsiteX22" fmla="*/ 8907968 w 10678681"/>
              <a:gd name="connsiteY22" fmla="*/ 447345 h 1352443"/>
              <a:gd name="connsiteX23" fmla="*/ 8764163 w 10678681"/>
              <a:gd name="connsiteY23" fmla="*/ 471000 h 1352443"/>
              <a:gd name="connsiteX24" fmla="*/ 8680155 w 10678681"/>
              <a:gd name="connsiteY24" fmla="*/ 492404 h 1352443"/>
              <a:gd name="connsiteX25" fmla="*/ 8651436 w 10678681"/>
              <a:gd name="connsiteY25" fmla="*/ 511923 h 1352443"/>
              <a:gd name="connsiteX26" fmla="*/ 8609185 w 10678681"/>
              <a:gd name="connsiteY26" fmla="*/ 531525 h 1352443"/>
              <a:gd name="connsiteX27" fmla="*/ 8537091 w 10678681"/>
              <a:gd name="connsiteY27" fmla="*/ 574933 h 1352443"/>
              <a:gd name="connsiteX28" fmla="*/ 8435931 w 10678681"/>
              <a:gd name="connsiteY28" fmla="*/ 617926 h 1352443"/>
              <a:gd name="connsiteX29" fmla="*/ 8348623 w 10678681"/>
              <a:gd name="connsiteY29" fmla="*/ 600607 h 1352443"/>
              <a:gd name="connsiteX30" fmla="*/ 8344233 w 10678681"/>
              <a:gd name="connsiteY30" fmla="*/ 610922 h 1352443"/>
              <a:gd name="connsiteX31" fmla="*/ 8290622 w 10678681"/>
              <a:gd name="connsiteY31" fmla="*/ 622687 h 1352443"/>
              <a:gd name="connsiteX32" fmla="*/ 8086698 w 10678681"/>
              <a:gd name="connsiteY32" fmla="*/ 605185 h 1352443"/>
              <a:gd name="connsiteX33" fmla="*/ 7982378 w 10678681"/>
              <a:gd name="connsiteY33" fmla="*/ 629799 h 1352443"/>
              <a:gd name="connsiteX34" fmla="*/ 7947952 w 10678681"/>
              <a:gd name="connsiteY34" fmla="*/ 648003 h 1352443"/>
              <a:gd name="connsiteX35" fmla="*/ 7890112 w 10678681"/>
              <a:gd name="connsiteY35" fmla="*/ 677915 h 1352443"/>
              <a:gd name="connsiteX36" fmla="*/ 7853284 w 10678681"/>
              <a:gd name="connsiteY36" fmla="*/ 723588 h 1352443"/>
              <a:gd name="connsiteX37" fmla="*/ 7802383 w 10678681"/>
              <a:gd name="connsiteY37" fmla="*/ 739359 h 1352443"/>
              <a:gd name="connsiteX38" fmla="*/ 7730518 w 10678681"/>
              <a:gd name="connsiteY38" fmla="*/ 739526 h 1352443"/>
              <a:gd name="connsiteX39" fmla="*/ 7652907 w 10678681"/>
              <a:gd name="connsiteY39" fmla="*/ 783273 h 1352443"/>
              <a:gd name="connsiteX40" fmla="*/ 7606008 w 10678681"/>
              <a:gd name="connsiteY40" fmla="*/ 800717 h 1352443"/>
              <a:gd name="connsiteX41" fmla="*/ 7480223 w 10678681"/>
              <a:gd name="connsiteY41" fmla="*/ 856821 h 1352443"/>
              <a:gd name="connsiteX42" fmla="*/ 7356005 w 10678681"/>
              <a:gd name="connsiteY42" fmla="*/ 919462 h 1352443"/>
              <a:gd name="connsiteX43" fmla="*/ 7305396 w 10678681"/>
              <a:gd name="connsiteY43" fmla="*/ 986228 h 1352443"/>
              <a:gd name="connsiteX44" fmla="*/ 7266251 w 10678681"/>
              <a:gd name="connsiteY44" fmla="*/ 967864 h 1352443"/>
              <a:gd name="connsiteX45" fmla="*/ 7269396 w 10678681"/>
              <a:gd name="connsiteY45" fmla="*/ 989282 h 1352443"/>
              <a:gd name="connsiteX46" fmla="*/ 7258094 w 10678681"/>
              <a:gd name="connsiteY46" fmla="*/ 990679 h 1352443"/>
              <a:gd name="connsiteX47" fmla="*/ 7257893 w 10678681"/>
              <a:gd name="connsiteY47" fmla="*/ 991204 h 1352443"/>
              <a:gd name="connsiteX48" fmla="*/ 7247153 w 10678681"/>
              <a:gd name="connsiteY48" fmla="*/ 991550 h 1352443"/>
              <a:gd name="connsiteX49" fmla="*/ 7193612 w 10678681"/>
              <a:gd name="connsiteY49" fmla="*/ 987042 h 1352443"/>
              <a:gd name="connsiteX50" fmla="*/ 7132632 w 10678681"/>
              <a:gd name="connsiteY50" fmla="*/ 1042036 h 1352443"/>
              <a:gd name="connsiteX51" fmla="*/ 7105610 w 10678681"/>
              <a:gd name="connsiteY51" fmla="*/ 1053537 h 1352443"/>
              <a:gd name="connsiteX52" fmla="*/ 7069148 w 10678681"/>
              <a:gd name="connsiteY52" fmla="*/ 1047163 h 1352443"/>
              <a:gd name="connsiteX53" fmla="*/ 7039634 w 10678681"/>
              <a:gd name="connsiteY53" fmla="*/ 1059971 h 1352443"/>
              <a:gd name="connsiteX54" fmla="*/ 7033445 w 10678681"/>
              <a:gd name="connsiteY54" fmla="*/ 1063314 h 1352443"/>
              <a:gd name="connsiteX55" fmla="*/ 6999157 w 10678681"/>
              <a:gd name="connsiteY55" fmla="*/ 1055282 h 1352443"/>
              <a:gd name="connsiteX56" fmla="*/ 6981874 w 10678681"/>
              <a:gd name="connsiteY56" fmla="*/ 1053827 h 1352443"/>
              <a:gd name="connsiteX57" fmla="*/ 6976102 w 10678681"/>
              <a:gd name="connsiteY57" fmla="*/ 1047854 h 1352443"/>
              <a:gd name="connsiteX58" fmla="*/ 6951040 w 10678681"/>
              <a:gd name="connsiteY58" fmla="*/ 1048531 h 1352443"/>
              <a:gd name="connsiteX59" fmla="*/ 6948497 w 10678681"/>
              <a:gd name="connsiteY59" fmla="*/ 1050706 h 1352443"/>
              <a:gd name="connsiteX60" fmla="*/ 6926582 w 10678681"/>
              <a:gd name="connsiteY60" fmla="*/ 1043462 h 1352443"/>
              <a:gd name="connsiteX61" fmla="*/ 6833743 w 10678681"/>
              <a:gd name="connsiteY61" fmla="*/ 1027960 h 1352443"/>
              <a:gd name="connsiteX62" fmla="*/ 6687090 w 10678681"/>
              <a:gd name="connsiteY62" fmla="*/ 1063250 h 1352443"/>
              <a:gd name="connsiteX63" fmla="*/ 6437450 w 10678681"/>
              <a:gd name="connsiteY63" fmla="*/ 1101075 h 1352443"/>
              <a:gd name="connsiteX64" fmla="*/ 6327795 w 10678681"/>
              <a:gd name="connsiteY64" fmla="*/ 1088142 h 1352443"/>
              <a:gd name="connsiteX65" fmla="*/ 6136549 w 10678681"/>
              <a:gd name="connsiteY65" fmla="*/ 1100268 h 1352443"/>
              <a:gd name="connsiteX66" fmla="*/ 6004655 w 10678681"/>
              <a:gd name="connsiteY66" fmla="*/ 1114946 h 1352443"/>
              <a:gd name="connsiteX67" fmla="*/ 5936643 w 10678681"/>
              <a:gd name="connsiteY67" fmla="*/ 1095428 h 1352443"/>
              <a:gd name="connsiteX68" fmla="*/ 5912484 w 10678681"/>
              <a:gd name="connsiteY68" fmla="*/ 1112624 h 1352443"/>
              <a:gd name="connsiteX69" fmla="*/ 5908387 w 10678681"/>
              <a:gd name="connsiteY69" fmla="*/ 1116018 h 1352443"/>
              <a:gd name="connsiteX70" fmla="*/ 5890495 w 10678681"/>
              <a:gd name="connsiteY70" fmla="*/ 1120268 h 1352443"/>
              <a:gd name="connsiteX71" fmla="*/ 5887318 w 10678681"/>
              <a:gd name="connsiteY71" fmla="*/ 1133134 h 1352443"/>
              <a:gd name="connsiteX72" fmla="*/ 5861726 w 10678681"/>
              <a:gd name="connsiteY72" fmla="*/ 1147891 h 1352443"/>
              <a:gd name="connsiteX73" fmla="*/ 5805823 w 10678681"/>
              <a:gd name="connsiteY73" fmla="*/ 1152457 h 1352443"/>
              <a:gd name="connsiteX74" fmla="*/ 5689841 w 10678681"/>
              <a:gd name="connsiteY74" fmla="*/ 1176232 h 1352443"/>
              <a:gd name="connsiteX75" fmla="*/ 5605119 w 10678681"/>
              <a:gd name="connsiteY75" fmla="*/ 1190202 h 1352443"/>
              <a:gd name="connsiteX76" fmla="*/ 5488513 w 10678681"/>
              <a:gd name="connsiteY76" fmla="*/ 1205367 h 1352443"/>
              <a:gd name="connsiteX77" fmla="*/ 5402905 w 10678681"/>
              <a:gd name="connsiteY77" fmla="*/ 1241191 h 1352443"/>
              <a:gd name="connsiteX78" fmla="*/ 5285593 w 10678681"/>
              <a:gd name="connsiteY78" fmla="*/ 1273569 h 1352443"/>
              <a:gd name="connsiteX79" fmla="*/ 5192893 w 10678681"/>
              <a:gd name="connsiteY79" fmla="*/ 1247188 h 1352443"/>
              <a:gd name="connsiteX80" fmla="*/ 5186475 w 10678681"/>
              <a:gd name="connsiteY80" fmla="*/ 1257028 h 1352443"/>
              <a:gd name="connsiteX81" fmla="*/ 5126038 w 10678681"/>
              <a:gd name="connsiteY81" fmla="*/ 1263189 h 1352443"/>
              <a:gd name="connsiteX82" fmla="*/ 4894688 w 10678681"/>
              <a:gd name="connsiteY82" fmla="*/ 1247184 h 1352443"/>
              <a:gd name="connsiteX83" fmla="*/ 4788036 w 10678681"/>
              <a:gd name="connsiteY83" fmla="*/ 1238182 h 1352443"/>
              <a:gd name="connsiteX84" fmla="*/ 4747555 w 10678681"/>
              <a:gd name="connsiteY84" fmla="*/ 1252768 h 1352443"/>
              <a:gd name="connsiteX85" fmla="*/ 4679644 w 10678681"/>
              <a:gd name="connsiteY85" fmla="*/ 1276603 h 1352443"/>
              <a:gd name="connsiteX86" fmla="*/ 4632222 w 10678681"/>
              <a:gd name="connsiteY86" fmla="*/ 1318360 h 1352443"/>
              <a:gd name="connsiteX87" fmla="*/ 4617358 w 10678681"/>
              <a:gd name="connsiteY87" fmla="*/ 1327690 h 1352443"/>
              <a:gd name="connsiteX88" fmla="*/ 4589102 w 10678681"/>
              <a:gd name="connsiteY88" fmla="*/ 1321223 h 1352443"/>
              <a:gd name="connsiteX89" fmla="*/ 4578184 w 10678681"/>
              <a:gd name="connsiteY89" fmla="*/ 1326745 h 1352443"/>
              <a:gd name="connsiteX90" fmla="*/ 4574270 w 10678681"/>
              <a:gd name="connsiteY90" fmla="*/ 1325878 h 1352443"/>
              <a:gd name="connsiteX91" fmla="*/ 4564919 w 10678681"/>
              <a:gd name="connsiteY91" fmla="*/ 1325507 h 1352443"/>
              <a:gd name="connsiteX92" fmla="*/ 4566586 w 10678681"/>
              <a:gd name="connsiteY92" fmla="*/ 1316963 h 1352443"/>
              <a:gd name="connsiteX93" fmla="*/ 4556303 w 10678681"/>
              <a:gd name="connsiteY93" fmla="*/ 1300262 h 1352443"/>
              <a:gd name="connsiteX94" fmla="*/ 4502358 w 10678681"/>
              <a:gd name="connsiteY94" fmla="*/ 1302558 h 1352443"/>
              <a:gd name="connsiteX95" fmla="*/ 4498919 w 10678681"/>
              <a:gd name="connsiteY95" fmla="*/ 1312115 h 1352443"/>
              <a:gd name="connsiteX96" fmla="*/ 4492075 w 10678681"/>
              <a:gd name="connsiteY96" fmla="*/ 1313357 h 1352443"/>
              <a:gd name="connsiteX97" fmla="*/ 4487466 w 10678681"/>
              <a:gd name="connsiteY97" fmla="*/ 1304102 h 1352443"/>
              <a:gd name="connsiteX98" fmla="*/ 4398292 w 10678681"/>
              <a:gd name="connsiteY98" fmla="*/ 1278410 h 1352443"/>
              <a:gd name="connsiteX99" fmla="*/ 4306088 w 10678681"/>
              <a:gd name="connsiteY99" fmla="*/ 1282512 h 1352443"/>
              <a:gd name="connsiteX100" fmla="*/ 4188995 w 10678681"/>
              <a:gd name="connsiteY100" fmla="*/ 1296718 h 1352443"/>
              <a:gd name="connsiteX101" fmla="*/ 4136582 w 10678681"/>
              <a:gd name="connsiteY101" fmla="*/ 1287687 h 1352443"/>
              <a:gd name="connsiteX102" fmla="*/ 4064614 w 10678681"/>
              <a:gd name="connsiteY102" fmla="*/ 1296118 h 1352443"/>
              <a:gd name="connsiteX103" fmla="*/ 3900948 w 10678681"/>
              <a:gd name="connsiteY103" fmla="*/ 1322156 h 1352443"/>
              <a:gd name="connsiteX104" fmla="*/ 3787890 w 10678681"/>
              <a:gd name="connsiteY104" fmla="*/ 1352442 h 1352443"/>
              <a:gd name="connsiteX105" fmla="*/ 3745993 w 10678681"/>
              <a:gd name="connsiteY105" fmla="*/ 1342630 h 1352443"/>
              <a:gd name="connsiteX106" fmla="*/ 3675785 w 10678681"/>
              <a:gd name="connsiteY106" fmla="*/ 1326802 h 1352443"/>
              <a:gd name="connsiteX107" fmla="*/ 3623856 w 10678681"/>
              <a:gd name="connsiteY107" fmla="*/ 1290804 h 1352443"/>
              <a:gd name="connsiteX108" fmla="*/ 3564933 w 10678681"/>
              <a:gd name="connsiteY108" fmla="*/ 1287147 h 1352443"/>
              <a:gd name="connsiteX109" fmla="*/ 3550537 w 10678681"/>
              <a:gd name="connsiteY109" fmla="*/ 1317552 h 1352443"/>
              <a:gd name="connsiteX110" fmla="*/ 3487736 w 10678681"/>
              <a:gd name="connsiteY110" fmla="*/ 1303493 h 1352443"/>
              <a:gd name="connsiteX111" fmla="*/ 3392548 w 10678681"/>
              <a:gd name="connsiteY111" fmla="*/ 1278741 h 1352443"/>
              <a:gd name="connsiteX112" fmla="*/ 3337466 w 10678681"/>
              <a:gd name="connsiteY112" fmla="*/ 1272537 h 1352443"/>
              <a:gd name="connsiteX113" fmla="*/ 3175981 w 10678681"/>
              <a:gd name="connsiteY113" fmla="*/ 1208973 h 1352443"/>
              <a:gd name="connsiteX114" fmla="*/ 3036856 w 10678681"/>
              <a:gd name="connsiteY114" fmla="*/ 1214383 h 1352443"/>
              <a:gd name="connsiteX115" fmla="*/ 2824973 w 10678681"/>
              <a:gd name="connsiteY115" fmla="*/ 1134864 h 1352443"/>
              <a:gd name="connsiteX116" fmla="*/ 2804398 w 10678681"/>
              <a:gd name="connsiteY116" fmla="*/ 1125556 h 1352443"/>
              <a:gd name="connsiteX117" fmla="*/ 2736109 w 10678681"/>
              <a:gd name="connsiteY117" fmla="*/ 1137717 h 1352443"/>
              <a:gd name="connsiteX118" fmla="*/ 2659096 w 10678681"/>
              <a:gd name="connsiteY118" fmla="*/ 1150294 h 1352443"/>
              <a:gd name="connsiteX119" fmla="*/ 2567088 w 10678681"/>
              <a:gd name="connsiteY119" fmla="*/ 1181781 h 1352443"/>
              <a:gd name="connsiteX120" fmla="*/ 2454501 w 10678681"/>
              <a:gd name="connsiteY120" fmla="*/ 1155455 h 1352443"/>
              <a:gd name="connsiteX121" fmla="*/ 2385161 w 10678681"/>
              <a:gd name="connsiteY121" fmla="*/ 1161312 h 1352443"/>
              <a:gd name="connsiteX122" fmla="*/ 2273361 w 10678681"/>
              <a:gd name="connsiteY122" fmla="*/ 1134090 h 1352443"/>
              <a:gd name="connsiteX123" fmla="*/ 2132003 w 10678681"/>
              <a:gd name="connsiteY123" fmla="*/ 1139225 h 1352443"/>
              <a:gd name="connsiteX124" fmla="*/ 2041224 w 10678681"/>
              <a:gd name="connsiteY124" fmla="*/ 1147536 h 1352443"/>
              <a:gd name="connsiteX125" fmla="*/ 2010157 w 10678681"/>
              <a:gd name="connsiteY125" fmla="*/ 1152767 h 1352443"/>
              <a:gd name="connsiteX126" fmla="*/ 1859213 w 10678681"/>
              <a:gd name="connsiteY126" fmla="*/ 1199540 h 1352443"/>
              <a:gd name="connsiteX127" fmla="*/ 1735877 w 10678681"/>
              <a:gd name="connsiteY127" fmla="*/ 1246527 h 1352443"/>
              <a:gd name="connsiteX128" fmla="*/ 1705069 w 10678681"/>
              <a:gd name="connsiteY128" fmla="*/ 1251989 h 1352443"/>
              <a:gd name="connsiteX129" fmla="*/ 1307888 w 10678681"/>
              <a:gd name="connsiteY129" fmla="*/ 1283156 h 1352443"/>
              <a:gd name="connsiteX130" fmla="*/ 1220734 w 10678681"/>
              <a:gd name="connsiteY130" fmla="*/ 1257811 h 1352443"/>
              <a:gd name="connsiteX131" fmla="*/ 1021737 w 10678681"/>
              <a:gd name="connsiteY131" fmla="*/ 1238739 h 1352443"/>
              <a:gd name="connsiteX132" fmla="*/ 959820 w 10678681"/>
              <a:gd name="connsiteY132" fmla="*/ 1275863 h 1352443"/>
              <a:gd name="connsiteX133" fmla="*/ 929137 w 10678681"/>
              <a:gd name="connsiteY133" fmla="*/ 1273957 h 1352443"/>
              <a:gd name="connsiteX134" fmla="*/ 878849 w 10678681"/>
              <a:gd name="connsiteY134" fmla="*/ 1266740 h 1352443"/>
              <a:gd name="connsiteX135" fmla="*/ 800667 w 10678681"/>
              <a:gd name="connsiteY135" fmla="*/ 1282041 h 1352443"/>
              <a:gd name="connsiteX136" fmla="*/ 644906 w 10678681"/>
              <a:gd name="connsiteY136" fmla="*/ 1273685 h 1352443"/>
              <a:gd name="connsiteX137" fmla="*/ 379869 w 10678681"/>
              <a:gd name="connsiteY137" fmla="*/ 1339165 h 1352443"/>
              <a:gd name="connsiteX138" fmla="*/ 137696 w 10678681"/>
              <a:gd name="connsiteY138" fmla="*/ 1319217 h 1352443"/>
              <a:gd name="connsiteX139" fmla="*/ 54250 w 10678681"/>
              <a:gd name="connsiteY139" fmla="*/ 1315838 h 1352443"/>
              <a:gd name="connsiteX140" fmla="*/ 28042 w 10678681"/>
              <a:gd name="connsiteY140" fmla="*/ 1297822 h 1352443"/>
              <a:gd name="connsiteX141" fmla="*/ 0 w 10678681"/>
              <a:gd name="connsiteY141" fmla="*/ 1294612 h 1352443"/>
              <a:gd name="connsiteX142" fmla="*/ 0 w 10678681"/>
              <a:gd name="connsiteY142" fmla="*/ 0 h 1352443"/>
              <a:gd name="connsiteX0" fmla="*/ 0 w 10678681"/>
              <a:gd name="connsiteY0" fmla="*/ 0 h 1342734"/>
              <a:gd name="connsiteX1" fmla="*/ 10678681 w 10678681"/>
              <a:gd name="connsiteY1" fmla="*/ 0 h 1342734"/>
              <a:gd name="connsiteX2" fmla="*/ 10666019 w 10678681"/>
              <a:gd name="connsiteY2" fmla="*/ 7876 h 1342734"/>
              <a:gd name="connsiteX3" fmla="*/ 10632825 w 10678681"/>
              <a:gd name="connsiteY3" fmla="*/ 32153 h 1342734"/>
              <a:gd name="connsiteX4" fmla="*/ 10510605 w 10678681"/>
              <a:gd name="connsiteY4" fmla="*/ 30449 h 1342734"/>
              <a:gd name="connsiteX5" fmla="*/ 10456989 w 10678681"/>
              <a:gd name="connsiteY5" fmla="*/ 979 h 1342734"/>
              <a:gd name="connsiteX6" fmla="*/ 10438642 w 10678681"/>
              <a:gd name="connsiteY6" fmla="*/ 1524 h 1342734"/>
              <a:gd name="connsiteX7" fmla="*/ 10407146 w 10678681"/>
              <a:gd name="connsiteY7" fmla="*/ 43659 h 1342734"/>
              <a:gd name="connsiteX8" fmla="*/ 10357996 w 10678681"/>
              <a:gd name="connsiteY8" fmla="*/ 50836 h 1342734"/>
              <a:gd name="connsiteX9" fmla="*/ 10306667 w 10678681"/>
              <a:gd name="connsiteY9" fmla="*/ 109739 h 1342734"/>
              <a:gd name="connsiteX10" fmla="*/ 10115334 w 10678681"/>
              <a:gd name="connsiteY10" fmla="*/ 155658 h 1342734"/>
              <a:gd name="connsiteX11" fmla="*/ 10068157 w 10678681"/>
              <a:gd name="connsiteY11" fmla="*/ 215673 h 1342734"/>
              <a:gd name="connsiteX12" fmla="*/ 10045431 w 10678681"/>
              <a:gd name="connsiteY12" fmla="*/ 229568 h 1342734"/>
              <a:gd name="connsiteX13" fmla="*/ 10013265 w 10678681"/>
              <a:gd name="connsiteY13" fmla="*/ 284757 h 1342734"/>
              <a:gd name="connsiteX14" fmla="*/ 9862496 w 10678681"/>
              <a:gd name="connsiteY14" fmla="*/ 223033 h 1342734"/>
              <a:gd name="connsiteX15" fmla="*/ 9679638 w 10678681"/>
              <a:gd name="connsiteY15" fmla="*/ 277462 h 1342734"/>
              <a:gd name="connsiteX16" fmla="*/ 9498347 w 10678681"/>
              <a:gd name="connsiteY16" fmla="*/ 244723 h 1342734"/>
              <a:gd name="connsiteX17" fmla="*/ 9399702 w 10678681"/>
              <a:gd name="connsiteY17" fmla="*/ 276316 h 1342734"/>
              <a:gd name="connsiteX18" fmla="*/ 9378439 w 10678681"/>
              <a:gd name="connsiteY18" fmla="*/ 326244 h 1342734"/>
              <a:gd name="connsiteX19" fmla="*/ 9121744 w 10678681"/>
              <a:gd name="connsiteY19" fmla="*/ 365177 h 1342734"/>
              <a:gd name="connsiteX20" fmla="*/ 9061654 w 10678681"/>
              <a:gd name="connsiteY20" fmla="*/ 393730 h 1342734"/>
              <a:gd name="connsiteX21" fmla="*/ 8997577 w 10678681"/>
              <a:gd name="connsiteY21" fmla="*/ 380865 h 1342734"/>
              <a:gd name="connsiteX22" fmla="*/ 8907968 w 10678681"/>
              <a:gd name="connsiteY22" fmla="*/ 447345 h 1342734"/>
              <a:gd name="connsiteX23" fmla="*/ 8764163 w 10678681"/>
              <a:gd name="connsiteY23" fmla="*/ 471000 h 1342734"/>
              <a:gd name="connsiteX24" fmla="*/ 8680155 w 10678681"/>
              <a:gd name="connsiteY24" fmla="*/ 492404 h 1342734"/>
              <a:gd name="connsiteX25" fmla="*/ 8651436 w 10678681"/>
              <a:gd name="connsiteY25" fmla="*/ 511923 h 1342734"/>
              <a:gd name="connsiteX26" fmla="*/ 8609185 w 10678681"/>
              <a:gd name="connsiteY26" fmla="*/ 531525 h 1342734"/>
              <a:gd name="connsiteX27" fmla="*/ 8537091 w 10678681"/>
              <a:gd name="connsiteY27" fmla="*/ 574933 h 1342734"/>
              <a:gd name="connsiteX28" fmla="*/ 8435931 w 10678681"/>
              <a:gd name="connsiteY28" fmla="*/ 617926 h 1342734"/>
              <a:gd name="connsiteX29" fmla="*/ 8348623 w 10678681"/>
              <a:gd name="connsiteY29" fmla="*/ 600607 h 1342734"/>
              <a:gd name="connsiteX30" fmla="*/ 8344233 w 10678681"/>
              <a:gd name="connsiteY30" fmla="*/ 610922 h 1342734"/>
              <a:gd name="connsiteX31" fmla="*/ 8290622 w 10678681"/>
              <a:gd name="connsiteY31" fmla="*/ 622687 h 1342734"/>
              <a:gd name="connsiteX32" fmla="*/ 8086698 w 10678681"/>
              <a:gd name="connsiteY32" fmla="*/ 605185 h 1342734"/>
              <a:gd name="connsiteX33" fmla="*/ 7982378 w 10678681"/>
              <a:gd name="connsiteY33" fmla="*/ 629799 h 1342734"/>
              <a:gd name="connsiteX34" fmla="*/ 7947952 w 10678681"/>
              <a:gd name="connsiteY34" fmla="*/ 648003 h 1342734"/>
              <a:gd name="connsiteX35" fmla="*/ 7890112 w 10678681"/>
              <a:gd name="connsiteY35" fmla="*/ 677915 h 1342734"/>
              <a:gd name="connsiteX36" fmla="*/ 7853284 w 10678681"/>
              <a:gd name="connsiteY36" fmla="*/ 723588 h 1342734"/>
              <a:gd name="connsiteX37" fmla="*/ 7802383 w 10678681"/>
              <a:gd name="connsiteY37" fmla="*/ 739359 h 1342734"/>
              <a:gd name="connsiteX38" fmla="*/ 7730518 w 10678681"/>
              <a:gd name="connsiteY38" fmla="*/ 739526 h 1342734"/>
              <a:gd name="connsiteX39" fmla="*/ 7652907 w 10678681"/>
              <a:gd name="connsiteY39" fmla="*/ 783273 h 1342734"/>
              <a:gd name="connsiteX40" fmla="*/ 7606008 w 10678681"/>
              <a:gd name="connsiteY40" fmla="*/ 800717 h 1342734"/>
              <a:gd name="connsiteX41" fmla="*/ 7480223 w 10678681"/>
              <a:gd name="connsiteY41" fmla="*/ 856821 h 1342734"/>
              <a:gd name="connsiteX42" fmla="*/ 7356005 w 10678681"/>
              <a:gd name="connsiteY42" fmla="*/ 919462 h 1342734"/>
              <a:gd name="connsiteX43" fmla="*/ 7305396 w 10678681"/>
              <a:gd name="connsiteY43" fmla="*/ 986228 h 1342734"/>
              <a:gd name="connsiteX44" fmla="*/ 7266251 w 10678681"/>
              <a:gd name="connsiteY44" fmla="*/ 967864 h 1342734"/>
              <a:gd name="connsiteX45" fmla="*/ 7269396 w 10678681"/>
              <a:gd name="connsiteY45" fmla="*/ 989282 h 1342734"/>
              <a:gd name="connsiteX46" fmla="*/ 7258094 w 10678681"/>
              <a:gd name="connsiteY46" fmla="*/ 990679 h 1342734"/>
              <a:gd name="connsiteX47" fmla="*/ 7257893 w 10678681"/>
              <a:gd name="connsiteY47" fmla="*/ 991204 h 1342734"/>
              <a:gd name="connsiteX48" fmla="*/ 7247153 w 10678681"/>
              <a:gd name="connsiteY48" fmla="*/ 991550 h 1342734"/>
              <a:gd name="connsiteX49" fmla="*/ 7193612 w 10678681"/>
              <a:gd name="connsiteY49" fmla="*/ 987042 h 1342734"/>
              <a:gd name="connsiteX50" fmla="*/ 7132632 w 10678681"/>
              <a:gd name="connsiteY50" fmla="*/ 1042036 h 1342734"/>
              <a:gd name="connsiteX51" fmla="*/ 7105610 w 10678681"/>
              <a:gd name="connsiteY51" fmla="*/ 1053537 h 1342734"/>
              <a:gd name="connsiteX52" fmla="*/ 7069148 w 10678681"/>
              <a:gd name="connsiteY52" fmla="*/ 1047163 h 1342734"/>
              <a:gd name="connsiteX53" fmla="*/ 7039634 w 10678681"/>
              <a:gd name="connsiteY53" fmla="*/ 1059971 h 1342734"/>
              <a:gd name="connsiteX54" fmla="*/ 7033445 w 10678681"/>
              <a:gd name="connsiteY54" fmla="*/ 1063314 h 1342734"/>
              <a:gd name="connsiteX55" fmla="*/ 6999157 w 10678681"/>
              <a:gd name="connsiteY55" fmla="*/ 1055282 h 1342734"/>
              <a:gd name="connsiteX56" fmla="*/ 6981874 w 10678681"/>
              <a:gd name="connsiteY56" fmla="*/ 1053827 h 1342734"/>
              <a:gd name="connsiteX57" fmla="*/ 6976102 w 10678681"/>
              <a:gd name="connsiteY57" fmla="*/ 1047854 h 1342734"/>
              <a:gd name="connsiteX58" fmla="*/ 6951040 w 10678681"/>
              <a:gd name="connsiteY58" fmla="*/ 1048531 h 1342734"/>
              <a:gd name="connsiteX59" fmla="*/ 6948497 w 10678681"/>
              <a:gd name="connsiteY59" fmla="*/ 1050706 h 1342734"/>
              <a:gd name="connsiteX60" fmla="*/ 6926582 w 10678681"/>
              <a:gd name="connsiteY60" fmla="*/ 1043462 h 1342734"/>
              <a:gd name="connsiteX61" fmla="*/ 6833743 w 10678681"/>
              <a:gd name="connsiteY61" fmla="*/ 1027960 h 1342734"/>
              <a:gd name="connsiteX62" fmla="*/ 6687090 w 10678681"/>
              <a:gd name="connsiteY62" fmla="*/ 1063250 h 1342734"/>
              <a:gd name="connsiteX63" fmla="*/ 6437450 w 10678681"/>
              <a:gd name="connsiteY63" fmla="*/ 1101075 h 1342734"/>
              <a:gd name="connsiteX64" fmla="*/ 6327795 w 10678681"/>
              <a:gd name="connsiteY64" fmla="*/ 1088142 h 1342734"/>
              <a:gd name="connsiteX65" fmla="*/ 6136549 w 10678681"/>
              <a:gd name="connsiteY65" fmla="*/ 1100268 h 1342734"/>
              <a:gd name="connsiteX66" fmla="*/ 6004655 w 10678681"/>
              <a:gd name="connsiteY66" fmla="*/ 1114946 h 1342734"/>
              <a:gd name="connsiteX67" fmla="*/ 5936643 w 10678681"/>
              <a:gd name="connsiteY67" fmla="*/ 1095428 h 1342734"/>
              <a:gd name="connsiteX68" fmla="*/ 5912484 w 10678681"/>
              <a:gd name="connsiteY68" fmla="*/ 1112624 h 1342734"/>
              <a:gd name="connsiteX69" fmla="*/ 5908387 w 10678681"/>
              <a:gd name="connsiteY69" fmla="*/ 1116018 h 1342734"/>
              <a:gd name="connsiteX70" fmla="*/ 5890495 w 10678681"/>
              <a:gd name="connsiteY70" fmla="*/ 1120268 h 1342734"/>
              <a:gd name="connsiteX71" fmla="*/ 5887318 w 10678681"/>
              <a:gd name="connsiteY71" fmla="*/ 1133134 h 1342734"/>
              <a:gd name="connsiteX72" fmla="*/ 5861726 w 10678681"/>
              <a:gd name="connsiteY72" fmla="*/ 1147891 h 1342734"/>
              <a:gd name="connsiteX73" fmla="*/ 5805823 w 10678681"/>
              <a:gd name="connsiteY73" fmla="*/ 1152457 h 1342734"/>
              <a:gd name="connsiteX74" fmla="*/ 5689841 w 10678681"/>
              <a:gd name="connsiteY74" fmla="*/ 1176232 h 1342734"/>
              <a:gd name="connsiteX75" fmla="*/ 5605119 w 10678681"/>
              <a:gd name="connsiteY75" fmla="*/ 1190202 h 1342734"/>
              <a:gd name="connsiteX76" fmla="*/ 5488513 w 10678681"/>
              <a:gd name="connsiteY76" fmla="*/ 1205367 h 1342734"/>
              <a:gd name="connsiteX77" fmla="*/ 5402905 w 10678681"/>
              <a:gd name="connsiteY77" fmla="*/ 1241191 h 1342734"/>
              <a:gd name="connsiteX78" fmla="*/ 5285593 w 10678681"/>
              <a:gd name="connsiteY78" fmla="*/ 1273569 h 1342734"/>
              <a:gd name="connsiteX79" fmla="*/ 5192893 w 10678681"/>
              <a:gd name="connsiteY79" fmla="*/ 1247188 h 1342734"/>
              <a:gd name="connsiteX80" fmla="*/ 5186475 w 10678681"/>
              <a:gd name="connsiteY80" fmla="*/ 1257028 h 1342734"/>
              <a:gd name="connsiteX81" fmla="*/ 5126038 w 10678681"/>
              <a:gd name="connsiteY81" fmla="*/ 1263189 h 1342734"/>
              <a:gd name="connsiteX82" fmla="*/ 4894688 w 10678681"/>
              <a:gd name="connsiteY82" fmla="*/ 1247184 h 1342734"/>
              <a:gd name="connsiteX83" fmla="*/ 4788036 w 10678681"/>
              <a:gd name="connsiteY83" fmla="*/ 1238182 h 1342734"/>
              <a:gd name="connsiteX84" fmla="*/ 4747555 w 10678681"/>
              <a:gd name="connsiteY84" fmla="*/ 1252768 h 1342734"/>
              <a:gd name="connsiteX85" fmla="*/ 4679644 w 10678681"/>
              <a:gd name="connsiteY85" fmla="*/ 1276603 h 1342734"/>
              <a:gd name="connsiteX86" fmla="*/ 4632222 w 10678681"/>
              <a:gd name="connsiteY86" fmla="*/ 1318360 h 1342734"/>
              <a:gd name="connsiteX87" fmla="*/ 4617358 w 10678681"/>
              <a:gd name="connsiteY87" fmla="*/ 1327690 h 1342734"/>
              <a:gd name="connsiteX88" fmla="*/ 4589102 w 10678681"/>
              <a:gd name="connsiteY88" fmla="*/ 1321223 h 1342734"/>
              <a:gd name="connsiteX89" fmla="*/ 4578184 w 10678681"/>
              <a:gd name="connsiteY89" fmla="*/ 1326745 h 1342734"/>
              <a:gd name="connsiteX90" fmla="*/ 4574270 w 10678681"/>
              <a:gd name="connsiteY90" fmla="*/ 1325878 h 1342734"/>
              <a:gd name="connsiteX91" fmla="*/ 4564919 w 10678681"/>
              <a:gd name="connsiteY91" fmla="*/ 1325507 h 1342734"/>
              <a:gd name="connsiteX92" fmla="*/ 4566586 w 10678681"/>
              <a:gd name="connsiteY92" fmla="*/ 1316963 h 1342734"/>
              <a:gd name="connsiteX93" fmla="*/ 4556303 w 10678681"/>
              <a:gd name="connsiteY93" fmla="*/ 1300262 h 1342734"/>
              <a:gd name="connsiteX94" fmla="*/ 4502358 w 10678681"/>
              <a:gd name="connsiteY94" fmla="*/ 1302558 h 1342734"/>
              <a:gd name="connsiteX95" fmla="*/ 4498919 w 10678681"/>
              <a:gd name="connsiteY95" fmla="*/ 1312115 h 1342734"/>
              <a:gd name="connsiteX96" fmla="*/ 4492075 w 10678681"/>
              <a:gd name="connsiteY96" fmla="*/ 1313357 h 1342734"/>
              <a:gd name="connsiteX97" fmla="*/ 4487466 w 10678681"/>
              <a:gd name="connsiteY97" fmla="*/ 1304102 h 1342734"/>
              <a:gd name="connsiteX98" fmla="*/ 4398292 w 10678681"/>
              <a:gd name="connsiteY98" fmla="*/ 1278410 h 1342734"/>
              <a:gd name="connsiteX99" fmla="*/ 4306088 w 10678681"/>
              <a:gd name="connsiteY99" fmla="*/ 1282512 h 1342734"/>
              <a:gd name="connsiteX100" fmla="*/ 4188995 w 10678681"/>
              <a:gd name="connsiteY100" fmla="*/ 1296718 h 1342734"/>
              <a:gd name="connsiteX101" fmla="*/ 4136582 w 10678681"/>
              <a:gd name="connsiteY101" fmla="*/ 1287687 h 1342734"/>
              <a:gd name="connsiteX102" fmla="*/ 4064614 w 10678681"/>
              <a:gd name="connsiteY102" fmla="*/ 1296118 h 1342734"/>
              <a:gd name="connsiteX103" fmla="*/ 3900948 w 10678681"/>
              <a:gd name="connsiteY103" fmla="*/ 1322156 h 1342734"/>
              <a:gd name="connsiteX104" fmla="*/ 3787890 w 10678681"/>
              <a:gd name="connsiteY104" fmla="*/ 1322164 h 1342734"/>
              <a:gd name="connsiteX105" fmla="*/ 3745993 w 10678681"/>
              <a:gd name="connsiteY105" fmla="*/ 1342630 h 1342734"/>
              <a:gd name="connsiteX106" fmla="*/ 3675785 w 10678681"/>
              <a:gd name="connsiteY106" fmla="*/ 1326802 h 1342734"/>
              <a:gd name="connsiteX107" fmla="*/ 3623856 w 10678681"/>
              <a:gd name="connsiteY107" fmla="*/ 1290804 h 1342734"/>
              <a:gd name="connsiteX108" fmla="*/ 3564933 w 10678681"/>
              <a:gd name="connsiteY108" fmla="*/ 1287147 h 1342734"/>
              <a:gd name="connsiteX109" fmla="*/ 3550537 w 10678681"/>
              <a:gd name="connsiteY109" fmla="*/ 1317552 h 1342734"/>
              <a:gd name="connsiteX110" fmla="*/ 3487736 w 10678681"/>
              <a:gd name="connsiteY110" fmla="*/ 1303493 h 1342734"/>
              <a:gd name="connsiteX111" fmla="*/ 3392548 w 10678681"/>
              <a:gd name="connsiteY111" fmla="*/ 1278741 h 1342734"/>
              <a:gd name="connsiteX112" fmla="*/ 3337466 w 10678681"/>
              <a:gd name="connsiteY112" fmla="*/ 1272537 h 1342734"/>
              <a:gd name="connsiteX113" fmla="*/ 3175981 w 10678681"/>
              <a:gd name="connsiteY113" fmla="*/ 1208973 h 1342734"/>
              <a:gd name="connsiteX114" fmla="*/ 3036856 w 10678681"/>
              <a:gd name="connsiteY114" fmla="*/ 1214383 h 1342734"/>
              <a:gd name="connsiteX115" fmla="*/ 2824973 w 10678681"/>
              <a:gd name="connsiteY115" fmla="*/ 1134864 h 1342734"/>
              <a:gd name="connsiteX116" fmla="*/ 2804398 w 10678681"/>
              <a:gd name="connsiteY116" fmla="*/ 1125556 h 1342734"/>
              <a:gd name="connsiteX117" fmla="*/ 2736109 w 10678681"/>
              <a:gd name="connsiteY117" fmla="*/ 1137717 h 1342734"/>
              <a:gd name="connsiteX118" fmla="*/ 2659096 w 10678681"/>
              <a:gd name="connsiteY118" fmla="*/ 1150294 h 1342734"/>
              <a:gd name="connsiteX119" fmla="*/ 2567088 w 10678681"/>
              <a:gd name="connsiteY119" fmla="*/ 1181781 h 1342734"/>
              <a:gd name="connsiteX120" fmla="*/ 2454501 w 10678681"/>
              <a:gd name="connsiteY120" fmla="*/ 1155455 h 1342734"/>
              <a:gd name="connsiteX121" fmla="*/ 2385161 w 10678681"/>
              <a:gd name="connsiteY121" fmla="*/ 1161312 h 1342734"/>
              <a:gd name="connsiteX122" fmla="*/ 2273361 w 10678681"/>
              <a:gd name="connsiteY122" fmla="*/ 1134090 h 1342734"/>
              <a:gd name="connsiteX123" fmla="*/ 2132003 w 10678681"/>
              <a:gd name="connsiteY123" fmla="*/ 1139225 h 1342734"/>
              <a:gd name="connsiteX124" fmla="*/ 2041224 w 10678681"/>
              <a:gd name="connsiteY124" fmla="*/ 1147536 h 1342734"/>
              <a:gd name="connsiteX125" fmla="*/ 2010157 w 10678681"/>
              <a:gd name="connsiteY125" fmla="*/ 1152767 h 1342734"/>
              <a:gd name="connsiteX126" fmla="*/ 1859213 w 10678681"/>
              <a:gd name="connsiteY126" fmla="*/ 1199540 h 1342734"/>
              <a:gd name="connsiteX127" fmla="*/ 1735877 w 10678681"/>
              <a:gd name="connsiteY127" fmla="*/ 1246527 h 1342734"/>
              <a:gd name="connsiteX128" fmla="*/ 1705069 w 10678681"/>
              <a:gd name="connsiteY128" fmla="*/ 1251989 h 1342734"/>
              <a:gd name="connsiteX129" fmla="*/ 1307888 w 10678681"/>
              <a:gd name="connsiteY129" fmla="*/ 1283156 h 1342734"/>
              <a:gd name="connsiteX130" fmla="*/ 1220734 w 10678681"/>
              <a:gd name="connsiteY130" fmla="*/ 1257811 h 1342734"/>
              <a:gd name="connsiteX131" fmla="*/ 1021737 w 10678681"/>
              <a:gd name="connsiteY131" fmla="*/ 1238739 h 1342734"/>
              <a:gd name="connsiteX132" fmla="*/ 959820 w 10678681"/>
              <a:gd name="connsiteY132" fmla="*/ 1275863 h 1342734"/>
              <a:gd name="connsiteX133" fmla="*/ 929137 w 10678681"/>
              <a:gd name="connsiteY133" fmla="*/ 1273957 h 1342734"/>
              <a:gd name="connsiteX134" fmla="*/ 878849 w 10678681"/>
              <a:gd name="connsiteY134" fmla="*/ 1266740 h 1342734"/>
              <a:gd name="connsiteX135" fmla="*/ 800667 w 10678681"/>
              <a:gd name="connsiteY135" fmla="*/ 1282041 h 1342734"/>
              <a:gd name="connsiteX136" fmla="*/ 644906 w 10678681"/>
              <a:gd name="connsiteY136" fmla="*/ 1273685 h 1342734"/>
              <a:gd name="connsiteX137" fmla="*/ 379869 w 10678681"/>
              <a:gd name="connsiteY137" fmla="*/ 1339165 h 1342734"/>
              <a:gd name="connsiteX138" fmla="*/ 137696 w 10678681"/>
              <a:gd name="connsiteY138" fmla="*/ 1319217 h 1342734"/>
              <a:gd name="connsiteX139" fmla="*/ 54250 w 10678681"/>
              <a:gd name="connsiteY139" fmla="*/ 1315838 h 1342734"/>
              <a:gd name="connsiteX140" fmla="*/ 28042 w 10678681"/>
              <a:gd name="connsiteY140" fmla="*/ 1297822 h 1342734"/>
              <a:gd name="connsiteX141" fmla="*/ 0 w 10678681"/>
              <a:gd name="connsiteY141" fmla="*/ 1294612 h 1342734"/>
              <a:gd name="connsiteX142" fmla="*/ 0 w 10678681"/>
              <a:gd name="connsiteY142" fmla="*/ 0 h 1342734"/>
              <a:gd name="connsiteX0" fmla="*/ 0 w 10678681"/>
              <a:gd name="connsiteY0" fmla="*/ 0 h 1342734"/>
              <a:gd name="connsiteX1" fmla="*/ 10678681 w 10678681"/>
              <a:gd name="connsiteY1" fmla="*/ 0 h 1342734"/>
              <a:gd name="connsiteX2" fmla="*/ 10666019 w 10678681"/>
              <a:gd name="connsiteY2" fmla="*/ 7876 h 1342734"/>
              <a:gd name="connsiteX3" fmla="*/ 10632825 w 10678681"/>
              <a:gd name="connsiteY3" fmla="*/ 32153 h 1342734"/>
              <a:gd name="connsiteX4" fmla="*/ 10510605 w 10678681"/>
              <a:gd name="connsiteY4" fmla="*/ 30449 h 1342734"/>
              <a:gd name="connsiteX5" fmla="*/ 10456989 w 10678681"/>
              <a:gd name="connsiteY5" fmla="*/ 979 h 1342734"/>
              <a:gd name="connsiteX6" fmla="*/ 10438642 w 10678681"/>
              <a:gd name="connsiteY6" fmla="*/ 1524 h 1342734"/>
              <a:gd name="connsiteX7" fmla="*/ 10407146 w 10678681"/>
              <a:gd name="connsiteY7" fmla="*/ 43659 h 1342734"/>
              <a:gd name="connsiteX8" fmla="*/ 10357996 w 10678681"/>
              <a:gd name="connsiteY8" fmla="*/ 50836 h 1342734"/>
              <a:gd name="connsiteX9" fmla="*/ 10306667 w 10678681"/>
              <a:gd name="connsiteY9" fmla="*/ 109739 h 1342734"/>
              <a:gd name="connsiteX10" fmla="*/ 10115334 w 10678681"/>
              <a:gd name="connsiteY10" fmla="*/ 155658 h 1342734"/>
              <a:gd name="connsiteX11" fmla="*/ 10068157 w 10678681"/>
              <a:gd name="connsiteY11" fmla="*/ 215673 h 1342734"/>
              <a:gd name="connsiteX12" fmla="*/ 10045431 w 10678681"/>
              <a:gd name="connsiteY12" fmla="*/ 229568 h 1342734"/>
              <a:gd name="connsiteX13" fmla="*/ 10013265 w 10678681"/>
              <a:gd name="connsiteY13" fmla="*/ 284757 h 1342734"/>
              <a:gd name="connsiteX14" fmla="*/ 9862496 w 10678681"/>
              <a:gd name="connsiteY14" fmla="*/ 223033 h 1342734"/>
              <a:gd name="connsiteX15" fmla="*/ 9679638 w 10678681"/>
              <a:gd name="connsiteY15" fmla="*/ 277462 h 1342734"/>
              <a:gd name="connsiteX16" fmla="*/ 9498347 w 10678681"/>
              <a:gd name="connsiteY16" fmla="*/ 244723 h 1342734"/>
              <a:gd name="connsiteX17" fmla="*/ 9399702 w 10678681"/>
              <a:gd name="connsiteY17" fmla="*/ 276316 h 1342734"/>
              <a:gd name="connsiteX18" fmla="*/ 9378439 w 10678681"/>
              <a:gd name="connsiteY18" fmla="*/ 326244 h 1342734"/>
              <a:gd name="connsiteX19" fmla="*/ 9121744 w 10678681"/>
              <a:gd name="connsiteY19" fmla="*/ 365177 h 1342734"/>
              <a:gd name="connsiteX20" fmla="*/ 9061654 w 10678681"/>
              <a:gd name="connsiteY20" fmla="*/ 393730 h 1342734"/>
              <a:gd name="connsiteX21" fmla="*/ 8997577 w 10678681"/>
              <a:gd name="connsiteY21" fmla="*/ 380865 h 1342734"/>
              <a:gd name="connsiteX22" fmla="*/ 8907968 w 10678681"/>
              <a:gd name="connsiteY22" fmla="*/ 447345 h 1342734"/>
              <a:gd name="connsiteX23" fmla="*/ 8764163 w 10678681"/>
              <a:gd name="connsiteY23" fmla="*/ 471000 h 1342734"/>
              <a:gd name="connsiteX24" fmla="*/ 8680155 w 10678681"/>
              <a:gd name="connsiteY24" fmla="*/ 492404 h 1342734"/>
              <a:gd name="connsiteX25" fmla="*/ 8651436 w 10678681"/>
              <a:gd name="connsiteY25" fmla="*/ 511923 h 1342734"/>
              <a:gd name="connsiteX26" fmla="*/ 8609185 w 10678681"/>
              <a:gd name="connsiteY26" fmla="*/ 531525 h 1342734"/>
              <a:gd name="connsiteX27" fmla="*/ 8537091 w 10678681"/>
              <a:gd name="connsiteY27" fmla="*/ 574933 h 1342734"/>
              <a:gd name="connsiteX28" fmla="*/ 8435931 w 10678681"/>
              <a:gd name="connsiteY28" fmla="*/ 617926 h 1342734"/>
              <a:gd name="connsiteX29" fmla="*/ 8348623 w 10678681"/>
              <a:gd name="connsiteY29" fmla="*/ 600607 h 1342734"/>
              <a:gd name="connsiteX30" fmla="*/ 8344233 w 10678681"/>
              <a:gd name="connsiteY30" fmla="*/ 610922 h 1342734"/>
              <a:gd name="connsiteX31" fmla="*/ 8290622 w 10678681"/>
              <a:gd name="connsiteY31" fmla="*/ 622687 h 1342734"/>
              <a:gd name="connsiteX32" fmla="*/ 8086698 w 10678681"/>
              <a:gd name="connsiteY32" fmla="*/ 605185 h 1342734"/>
              <a:gd name="connsiteX33" fmla="*/ 7982378 w 10678681"/>
              <a:gd name="connsiteY33" fmla="*/ 629799 h 1342734"/>
              <a:gd name="connsiteX34" fmla="*/ 7947952 w 10678681"/>
              <a:gd name="connsiteY34" fmla="*/ 648003 h 1342734"/>
              <a:gd name="connsiteX35" fmla="*/ 7890112 w 10678681"/>
              <a:gd name="connsiteY35" fmla="*/ 677915 h 1342734"/>
              <a:gd name="connsiteX36" fmla="*/ 7853284 w 10678681"/>
              <a:gd name="connsiteY36" fmla="*/ 723588 h 1342734"/>
              <a:gd name="connsiteX37" fmla="*/ 7802383 w 10678681"/>
              <a:gd name="connsiteY37" fmla="*/ 739359 h 1342734"/>
              <a:gd name="connsiteX38" fmla="*/ 7730518 w 10678681"/>
              <a:gd name="connsiteY38" fmla="*/ 739526 h 1342734"/>
              <a:gd name="connsiteX39" fmla="*/ 7652907 w 10678681"/>
              <a:gd name="connsiteY39" fmla="*/ 783273 h 1342734"/>
              <a:gd name="connsiteX40" fmla="*/ 7606008 w 10678681"/>
              <a:gd name="connsiteY40" fmla="*/ 800717 h 1342734"/>
              <a:gd name="connsiteX41" fmla="*/ 7480223 w 10678681"/>
              <a:gd name="connsiteY41" fmla="*/ 856821 h 1342734"/>
              <a:gd name="connsiteX42" fmla="*/ 7356005 w 10678681"/>
              <a:gd name="connsiteY42" fmla="*/ 919462 h 1342734"/>
              <a:gd name="connsiteX43" fmla="*/ 7305396 w 10678681"/>
              <a:gd name="connsiteY43" fmla="*/ 986228 h 1342734"/>
              <a:gd name="connsiteX44" fmla="*/ 7266251 w 10678681"/>
              <a:gd name="connsiteY44" fmla="*/ 967864 h 1342734"/>
              <a:gd name="connsiteX45" fmla="*/ 7269396 w 10678681"/>
              <a:gd name="connsiteY45" fmla="*/ 989282 h 1342734"/>
              <a:gd name="connsiteX46" fmla="*/ 7258094 w 10678681"/>
              <a:gd name="connsiteY46" fmla="*/ 990679 h 1342734"/>
              <a:gd name="connsiteX47" fmla="*/ 7257893 w 10678681"/>
              <a:gd name="connsiteY47" fmla="*/ 991204 h 1342734"/>
              <a:gd name="connsiteX48" fmla="*/ 7247153 w 10678681"/>
              <a:gd name="connsiteY48" fmla="*/ 991550 h 1342734"/>
              <a:gd name="connsiteX49" fmla="*/ 7193612 w 10678681"/>
              <a:gd name="connsiteY49" fmla="*/ 987042 h 1342734"/>
              <a:gd name="connsiteX50" fmla="*/ 7132632 w 10678681"/>
              <a:gd name="connsiteY50" fmla="*/ 1042036 h 1342734"/>
              <a:gd name="connsiteX51" fmla="*/ 7105610 w 10678681"/>
              <a:gd name="connsiteY51" fmla="*/ 1053537 h 1342734"/>
              <a:gd name="connsiteX52" fmla="*/ 7069148 w 10678681"/>
              <a:gd name="connsiteY52" fmla="*/ 1047163 h 1342734"/>
              <a:gd name="connsiteX53" fmla="*/ 7039634 w 10678681"/>
              <a:gd name="connsiteY53" fmla="*/ 1059971 h 1342734"/>
              <a:gd name="connsiteX54" fmla="*/ 7033445 w 10678681"/>
              <a:gd name="connsiteY54" fmla="*/ 1063314 h 1342734"/>
              <a:gd name="connsiteX55" fmla="*/ 6999157 w 10678681"/>
              <a:gd name="connsiteY55" fmla="*/ 1055282 h 1342734"/>
              <a:gd name="connsiteX56" fmla="*/ 6981874 w 10678681"/>
              <a:gd name="connsiteY56" fmla="*/ 1053827 h 1342734"/>
              <a:gd name="connsiteX57" fmla="*/ 6976102 w 10678681"/>
              <a:gd name="connsiteY57" fmla="*/ 1047854 h 1342734"/>
              <a:gd name="connsiteX58" fmla="*/ 6951040 w 10678681"/>
              <a:gd name="connsiteY58" fmla="*/ 1048531 h 1342734"/>
              <a:gd name="connsiteX59" fmla="*/ 6948497 w 10678681"/>
              <a:gd name="connsiteY59" fmla="*/ 1050706 h 1342734"/>
              <a:gd name="connsiteX60" fmla="*/ 6926582 w 10678681"/>
              <a:gd name="connsiteY60" fmla="*/ 1043462 h 1342734"/>
              <a:gd name="connsiteX61" fmla="*/ 6833743 w 10678681"/>
              <a:gd name="connsiteY61" fmla="*/ 1027960 h 1342734"/>
              <a:gd name="connsiteX62" fmla="*/ 6687090 w 10678681"/>
              <a:gd name="connsiteY62" fmla="*/ 1063250 h 1342734"/>
              <a:gd name="connsiteX63" fmla="*/ 6437450 w 10678681"/>
              <a:gd name="connsiteY63" fmla="*/ 1101075 h 1342734"/>
              <a:gd name="connsiteX64" fmla="*/ 6327795 w 10678681"/>
              <a:gd name="connsiteY64" fmla="*/ 1088142 h 1342734"/>
              <a:gd name="connsiteX65" fmla="*/ 6136549 w 10678681"/>
              <a:gd name="connsiteY65" fmla="*/ 1100268 h 1342734"/>
              <a:gd name="connsiteX66" fmla="*/ 6004655 w 10678681"/>
              <a:gd name="connsiteY66" fmla="*/ 1114946 h 1342734"/>
              <a:gd name="connsiteX67" fmla="*/ 5936643 w 10678681"/>
              <a:gd name="connsiteY67" fmla="*/ 1095428 h 1342734"/>
              <a:gd name="connsiteX68" fmla="*/ 5912484 w 10678681"/>
              <a:gd name="connsiteY68" fmla="*/ 1112624 h 1342734"/>
              <a:gd name="connsiteX69" fmla="*/ 5908387 w 10678681"/>
              <a:gd name="connsiteY69" fmla="*/ 1116018 h 1342734"/>
              <a:gd name="connsiteX70" fmla="*/ 5890495 w 10678681"/>
              <a:gd name="connsiteY70" fmla="*/ 1120268 h 1342734"/>
              <a:gd name="connsiteX71" fmla="*/ 5887318 w 10678681"/>
              <a:gd name="connsiteY71" fmla="*/ 1133134 h 1342734"/>
              <a:gd name="connsiteX72" fmla="*/ 5861726 w 10678681"/>
              <a:gd name="connsiteY72" fmla="*/ 1147891 h 1342734"/>
              <a:gd name="connsiteX73" fmla="*/ 5805823 w 10678681"/>
              <a:gd name="connsiteY73" fmla="*/ 1152457 h 1342734"/>
              <a:gd name="connsiteX74" fmla="*/ 5689841 w 10678681"/>
              <a:gd name="connsiteY74" fmla="*/ 1176232 h 1342734"/>
              <a:gd name="connsiteX75" fmla="*/ 5605119 w 10678681"/>
              <a:gd name="connsiteY75" fmla="*/ 1190202 h 1342734"/>
              <a:gd name="connsiteX76" fmla="*/ 5488513 w 10678681"/>
              <a:gd name="connsiteY76" fmla="*/ 1205367 h 1342734"/>
              <a:gd name="connsiteX77" fmla="*/ 5402905 w 10678681"/>
              <a:gd name="connsiteY77" fmla="*/ 1241191 h 1342734"/>
              <a:gd name="connsiteX78" fmla="*/ 5285593 w 10678681"/>
              <a:gd name="connsiteY78" fmla="*/ 1273569 h 1342734"/>
              <a:gd name="connsiteX79" fmla="*/ 5192893 w 10678681"/>
              <a:gd name="connsiteY79" fmla="*/ 1247188 h 1342734"/>
              <a:gd name="connsiteX80" fmla="*/ 5186475 w 10678681"/>
              <a:gd name="connsiteY80" fmla="*/ 1257028 h 1342734"/>
              <a:gd name="connsiteX81" fmla="*/ 5126038 w 10678681"/>
              <a:gd name="connsiteY81" fmla="*/ 1263189 h 1342734"/>
              <a:gd name="connsiteX82" fmla="*/ 4894688 w 10678681"/>
              <a:gd name="connsiteY82" fmla="*/ 1247184 h 1342734"/>
              <a:gd name="connsiteX83" fmla="*/ 4788036 w 10678681"/>
              <a:gd name="connsiteY83" fmla="*/ 1238182 h 1342734"/>
              <a:gd name="connsiteX84" fmla="*/ 4747555 w 10678681"/>
              <a:gd name="connsiteY84" fmla="*/ 1252768 h 1342734"/>
              <a:gd name="connsiteX85" fmla="*/ 4679644 w 10678681"/>
              <a:gd name="connsiteY85" fmla="*/ 1276603 h 1342734"/>
              <a:gd name="connsiteX86" fmla="*/ 4632222 w 10678681"/>
              <a:gd name="connsiteY86" fmla="*/ 1318360 h 1342734"/>
              <a:gd name="connsiteX87" fmla="*/ 4617358 w 10678681"/>
              <a:gd name="connsiteY87" fmla="*/ 1327690 h 1342734"/>
              <a:gd name="connsiteX88" fmla="*/ 4589102 w 10678681"/>
              <a:gd name="connsiteY88" fmla="*/ 1321223 h 1342734"/>
              <a:gd name="connsiteX89" fmla="*/ 4578184 w 10678681"/>
              <a:gd name="connsiteY89" fmla="*/ 1326745 h 1342734"/>
              <a:gd name="connsiteX90" fmla="*/ 4574270 w 10678681"/>
              <a:gd name="connsiteY90" fmla="*/ 1325878 h 1342734"/>
              <a:gd name="connsiteX91" fmla="*/ 4564919 w 10678681"/>
              <a:gd name="connsiteY91" fmla="*/ 1325507 h 1342734"/>
              <a:gd name="connsiteX92" fmla="*/ 4566586 w 10678681"/>
              <a:gd name="connsiteY92" fmla="*/ 1316963 h 1342734"/>
              <a:gd name="connsiteX93" fmla="*/ 4556303 w 10678681"/>
              <a:gd name="connsiteY93" fmla="*/ 1300262 h 1342734"/>
              <a:gd name="connsiteX94" fmla="*/ 4502358 w 10678681"/>
              <a:gd name="connsiteY94" fmla="*/ 1302558 h 1342734"/>
              <a:gd name="connsiteX95" fmla="*/ 4498919 w 10678681"/>
              <a:gd name="connsiteY95" fmla="*/ 1312115 h 1342734"/>
              <a:gd name="connsiteX96" fmla="*/ 4492075 w 10678681"/>
              <a:gd name="connsiteY96" fmla="*/ 1313357 h 1342734"/>
              <a:gd name="connsiteX97" fmla="*/ 4487466 w 10678681"/>
              <a:gd name="connsiteY97" fmla="*/ 1304102 h 1342734"/>
              <a:gd name="connsiteX98" fmla="*/ 4398292 w 10678681"/>
              <a:gd name="connsiteY98" fmla="*/ 1278410 h 1342734"/>
              <a:gd name="connsiteX99" fmla="*/ 4306088 w 10678681"/>
              <a:gd name="connsiteY99" fmla="*/ 1282512 h 1342734"/>
              <a:gd name="connsiteX100" fmla="*/ 4188995 w 10678681"/>
              <a:gd name="connsiteY100" fmla="*/ 1296718 h 1342734"/>
              <a:gd name="connsiteX101" fmla="*/ 4136582 w 10678681"/>
              <a:gd name="connsiteY101" fmla="*/ 1287687 h 1342734"/>
              <a:gd name="connsiteX102" fmla="*/ 4064614 w 10678681"/>
              <a:gd name="connsiteY102" fmla="*/ 1296118 h 1342734"/>
              <a:gd name="connsiteX103" fmla="*/ 3900948 w 10678681"/>
              <a:gd name="connsiteY103" fmla="*/ 1322156 h 1342734"/>
              <a:gd name="connsiteX104" fmla="*/ 3787890 w 10678681"/>
              <a:gd name="connsiteY104" fmla="*/ 1322164 h 1342734"/>
              <a:gd name="connsiteX105" fmla="*/ 3745993 w 10678681"/>
              <a:gd name="connsiteY105" fmla="*/ 1342630 h 1342734"/>
              <a:gd name="connsiteX106" fmla="*/ 3675785 w 10678681"/>
              <a:gd name="connsiteY106" fmla="*/ 1326802 h 1342734"/>
              <a:gd name="connsiteX107" fmla="*/ 3623856 w 10678681"/>
              <a:gd name="connsiteY107" fmla="*/ 1290804 h 1342734"/>
              <a:gd name="connsiteX108" fmla="*/ 3564933 w 10678681"/>
              <a:gd name="connsiteY108" fmla="*/ 1287147 h 1342734"/>
              <a:gd name="connsiteX109" fmla="*/ 3550537 w 10678681"/>
              <a:gd name="connsiteY109" fmla="*/ 1317552 h 1342734"/>
              <a:gd name="connsiteX110" fmla="*/ 3487736 w 10678681"/>
              <a:gd name="connsiteY110" fmla="*/ 1303493 h 1342734"/>
              <a:gd name="connsiteX111" fmla="*/ 3392548 w 10678681"/>
              <a:gd name="connsiteY111" fmla="*/ 1278741 h 1342734"/>
              <a:gd name="connsiteX112" fmla="*/ 3337466 w 10678681"/>
              <a:gd name="connsiteY112" fmla="*/ 1272537 h 1342734"/>
              <a:gd name="connsiteX113" fmla="*/ 3175981 w 10678681"/>
              <a:gd name="connsiteY113" fmla="*/ 1208973 h 1342734"/>
              <a:gd name="connsiteX114" fmla="*/ 3036856 w 10678681"/>
              <a:gd name="connsiteY114" fmla="*/ 1214383 h 1342734"/>
              <a:gd name="connsiteX115" fmla="*/ 2824973 w 10678681"/>
              <a:gd name="connsiteY115" fmla="*/ 1134864 h 1342734"/>
              <a:gd name="connsiteX116" fmla="*/ 2804398 w 10678681"/>
              <a:gd name="connsiteY116" fmla="*/ 1125556 h 1342734"/>
              <a:gd name="connsiteX117" fmla="*/ 2736109 w 10678681"/>
              <a:gd name="connsiteY117" fmla="*/ 1137717 h 1342734"/>
              <a:gd name="connsiteX118" fmla="*/ 2659096 w 10678681"/>
              <a:gd name="connsiteY118" fmla="*/ 1150294 h 1342734"/>
              <a:gd name="connsiteX119" fmla="*/ 2567088 w 10678681"/>
              <a:gd name="connsiteY119" fmla="*/ 1181781 h 1342734"/>
              <a:gd name="connsiteX120" fmla="*/ 2454501 w 10678681"/>
              <a:gd name="connsiteY120" fmla="*/ 1155455 h 1342734"/>
              <a:gd name="connsiteX121" fmla="*/ 2385161 w 10678681"/>
              <a:gd name="connsiteY121" fmla="*/ 1161312 h 1342734"/>
              <a:gd name="connsiteX122" fmla="*/ 2273361 w 10678681"/>
              <a:gd name="connsiteY122" fmla="*/ 1134090 h 1342734"/>
              <a:gd name="connsiteX123" fmla="*/ 2132003 w 10678681"/>
              <a:gd name="connsiteY123" fmla="*/ 1139225 h 1342734"/>
              <a:gd name="connsiteX124" fmla="*/ 2041224 w 10678681"/>
              <a:gd name="connsiteY124" fmla="*/ 1147536 h 1342734"/>
              <a:gd name="connsiteX125" fmla="*/ 2010157 w 10678681"/>
              <a:gd name="connsiteY125" fmla="*/ 1152767 h 1342734"/>
              <a:gd name="connsiteX126" fmla="*/ 1859213 w 10678681"/>
              <a:gd name="connsiteY126" fmla="*/ 1199540 h 1342734"/>
              <a:gd name="connsiteX127" fmla="*/ 1735877 w 10678681"/>
              <a:gd name="connsiteY127" fmla="*/ 1246527 h 1342734"/>
              <a:gd name="connsiteX128" fmla="*/ 1705069 w 10678681"/>
              <a:gd name="connsiteY128" fmla="*/ 1251989 h 1342734"/>
              <a:gd name="connsiteX129" fmla="*/ 1307888 w 10678681"/>
              <a:gd name="connsiteY129" fmla="*/ 1283156 h 1342734"/>
              <a:gd name="connsiteX130" fmla="*/ 1220734 w 10678681"/>
              <a:gd name="connsiteY130" fmla="*/ 1257811 h 1342734"/>
              <a:gd name="connsiteX131" fmla="*/ 1021737 w 10678681"/>
              <a:gd name="connsiteY131" fmla="*/ 1238739 h 1342734"/>
              <a:gd name="connsiteX132" fmla="*/ 959820 w 10678681"/>
              <a:gd name="connsiteY132" fmla="*/ 1275863 h 1342734"/>
              <a:gd name="connsiteX133" fmla="*/ 929137 w 10678681"/>
              <a:gd name="connsiteY133" fmla="*/ 1273957 h 1342734"/>
              <a:gd name="connsiteX134" fmla="*/ 878849 w 10678681"/>
              <a:gd name="connsiteY134" fmla="*/ 1266740 h 1342734"/>
              <a:gd name="connsiteX135" fmla="*/ 800667 w 10678681"/>
              <a:gd name="connsiteY135" fmla="*/ 1282041 h 1342734"/>
              <a:gd name="connsiteX136" fmla="*/ 644906 w 10678681"/>
              <a:gd name="connsiteY136" fmla="*/ 1273685 h 1342734"/>
              <a:gd name="connsiteX137" fmla="*/ 379869 w 10678681"/>
              <a:gd name="connsiteY137" fmla="*/ 1339165 h 1342734"/>
              <a:gd name="connsiteX138" fmla="*/ 137696 w 10678681"/>
              <a:gd name="connsiteY138" fmla="*/ 1319217 h 1342734"/>
              <a:gd name="connsiteX139" fmla="*/ 54250 w 10678681"/>
              <a:gd name="connsiteY139" fmla="*/ 1315838 h 1342734"/>
              <a:gd name="connsiteX140" fmla="*/ 28042 w 10678681"/>
              <a:gd name="connsiteY140" fmla="*/ 1297822 h 1342734"/>
              <a:gd name="connsiteX141" fmla="*/ 0 w 10678681"/>
              <a:gd name="connsiteY141" fmla="*/ 1294612 h 1342734"/>
              <a:gd name="connsiteX142" fmla="*/ 0 w 10678681"/>
              <a:gd name="connsiteY142" fmla="*/ 0 h 1342734"/>
              <a:gd name="connsiteX0" fmla="*/ 0 w 10678681"/>
              <a:gd name="connsiteY0" fmla="*/ 0 h 1342734"/>
              <a:gd name="connsiteX1" fmla="*/ 10678681 w 10678681"/>
              <a:gd name="connsiteY1" fmla="*/ 0 h 1342734"/>
              <a:gd name="connsiteX2" fmla="*/ 10666019 w 10678681"/>
              <a:gd name="connsiteY2" fmla="*/ 7876 h 1342734"/>
              <a:gd name="connsiteX3" fmla="*/ 10632825 w 10678681"/>
              <a:gd name="connsiteY3" fmla="*/ 32153 h 1342734"/>
              <a:gd name="connsiteX4" fmla="*/ 10510605 w 10678681"/>
              <a:gd name="connsiteY4" fmla="*/ 30449 h 1342734"/>
              <a:gd name="connsiteX5" fmla="*/ 10456989 w 10678681"/>
              <a:gd name="connsiteY5" fmla="*/ 979 h 1342734"/>
              <a:gd name="connsiteX6" fmla="*/ 10438642 w 10678681"/>
              <a:gd name="connsiteY6" fmla="*/ 1524 h 1342734"/>
              <a:gd name="connsiteX7" fmla="*/ 10407146 w 10678681"/>
              <a:gd name="connsiteY7" fmla="*/ 43659 h 1342734"/>
              <a:gd name="connsiteX8" fmla="*/ 10357996 w 10678681"/>
              <a:gd name="connsiteY8" fmla="*/ 50836 h 1342734"/>
              <a:gd name="connsiteX9" fmla="*/ 10306667 w 10678681"/>
              <a:gd name="connsiteY9" fmla="*/ 109739 h 1342734"/>
              <a:gd name="connsiteX10" fmla="*/ 10115334 w 10678681"/>
              <a:gd name="connsiteY10" fmla="*/ 155658 h 1342734"/>
              <a:gd name="connsiteX11" fmla="*/ 10068157 w 10678681"/>
              <a:gd name="connsiteY11" fmla="*/ 215673 h 1342734"/>
              <a:gd name="connsiteX12" fmla="*/ 10045431 w 10678681"/>
              <a:gd name="connsiteY12" fmla="*/ 229568 h 1342734"/>
              <a:gd name="connsiteX13" fmla="*/ 10013265 w 10678681"/>
              <a:gd name="connsiteY13" fmla="*/ 284757 h 1342734"/>
              <a:gd name="connsiteX14" fmla="*/ 9862496 w 10678681"/>
              <a:gd name="connsiteY14" fmla="*/ 223033 h 1342734"/>
              <a:gd name="connsiteX15" fmla="*/ 9679638 w 10678681"/>
              <a:gd name="connsiteY15" fmla="*/ 277462 h 1342734"/>
              <a:gd name="connsiteX16" fmla="*/ 9498347 w 10678681"/>
              <a:gd name="connsiteY16" fmla="*/ 244723 h 1342734"/>
              <a:gd name="connsiteX17" fmla="*/ 9399702 w 10678681"/>
              <a:gd name="connsiteY17" fmla="*/ 276316 h 1342734"/>
              <a:gd name="connsiteX18" fmla="*/ 9378439 w 10678681"/>
              <a:gd name="connsiteY18" fmla="*/ 326244 h 1342734"/>
              <a:gd name="connsiteX19" fmla="*/ 9121744 w 10678681"/>
              <a:gd name="connsiteY19" fmla="*/ 365177 h 1342734"/>
              <a:gd name="connsiteX20" fmla="*/ 9061654 w 10678681"/>
              <a:gd name="connsiteY20" fmla="*/ 393730 h 1342734"/>
              <a:gd name="connsiteX21" fmla="*/ 8997577 w 10678681"/>
              <a:gd name="connsiteY21" fmla="*/ 380865 h 1342734"/>
              <a:gd name="connsiteX22" fmla="*/ 8907968 w 10678681"/>
              <a:gd name="connsiteY22" fmla="*/ 447345 h 1342734"/>
              <a:gd name="connsiteX23" fmla="*/ 8764163 w 10678681"/>
              <a:gd name="connsiteY23" fmla="*/ 471000 h 1342734"/>
              <a:gd name="connsiteX24" fmla="*/ 8680155 w 10678681"/>
              <a:gd name="connsiteY24" fmla="*/ 492404 h 1342734"/>
              <a:gd name="connsiteX25" fmla="*/ 8651436 w 10678681"/>
              <a:gd name="connsiteY25" fmla="*/ 511923 h 1342734"/>
              <a:gd name="connsiteX26" fmla="*/ 8609185 w 10678681"/>
              <a:gd name="connsiteY26" fmla="*/ 531525 h 1342734"/>
              <a:gd name="connsiteX27" fmla="*/ 8537091 w 10678681"/>
              <a:gd name="connsiteY27" fmla="*/ 574933 h 1342734"/>
              <a:gd name="connsiteX28" fmla="*/ 8435931 w 10678681"/>
              <a:gd name="connsiteY28" fmla="*/ 617926 h 1342734"/>
              <a:gd name="connsiteX29" fmla="*/ 8348623 w 10678681"/>
              <a:gd name="connsiteY29" fmla="*/ 600607 h 1342734"/>
              <a:gd name="connsiteX30" fmla="*/ 8344233 w 10678681"/>
              <a:gd name="connsiteY30" fmla="*/ 610922 h 1342734"/>
              <a:gd name="connsiteX31" fmla="*/ 8290622 w 10678681"/>
              <a:gd name="connsiteY31" fmla="*/ 622687 h 1342734"/>
              <a:gd name="connsiteX32" fmla="*/ 8086698 w 10678681"/>
              <a:gd name="connsiteY32" fmla="*/ 605185 h 1342734"/>
              <a:gd name="connsiteX33" fmla="*/ 7982378 w 10678681"/>
              <a:gd name="connsiteY33" fmla="*/ 629799 h 1342734"/>
              <a:gd name="connsiteX34" fmla="*/ 7947952 w 10678681"/>
              <a:gd name="connsiteY34" fmla="*/ 648003 h 1342734"/>
              <a:gd name="connsiteX35" fmla="*/ 7890112 w 10678681"/>
              <a:gd name="connsiteY35" fmla="*/ 677915 h 1342734"/>
              <a:gd name="connsiteX36" fmla="*/ 7853284 w 10678681"/>
              <a:gd name="connsiteY36" fmla="*/ 723588 h 1342734"/>
              <a:gd name="connsiteX37" fmla="*/ 7802383 w 10678681"/>
              <a:gd name="connsiteY37" fmla="*/ 739359 h 1342734"/>
              <a:gd name="connsiteX38" fmla="*/ 7730518 w 10678681"/>
              <a:gd name="connsiteY38" fmla="*/ 739526 h 1342734"/>
              <a:gd name="connsiteX39" fmla="*/ 7652907 w 10678681"/>
              <a:gd name="connsiteY39" fmla="*/ 783273 h 1342734"/>
              <a:gd name="connsiteX40" fmla="*/ 7606008 w 10678681"/>
              <a:gd name="connsiteY40" fmla="*/ 800717 h 1342734"/>
              <a:gd name="connsiteX41" fmla="*/ 7480223 w 10678681"/>
              <a:gd name="connsiteY41" fmla="*/ 856821 h 1342734"/>
              <a:gd name="connsiteX42" fmla="*/ 7356005 w 10678681"/>
              <a:gd name="connsiteY42" fmla="*/ 919462 h 1342734"/>
              <a:gd name="connsiteX43" fmla="*/ 7305396 w 10678681"/>
              <a:gd name="connsiteY43" fmla="*/ 986228 h 1342734"/>
              <a:gd name="connsiteX44" fmla="*/ 7266251 w 10678681"/>
              <a:gd name="connsiteY44" fmla="*/ 967864 h 1342734"/>
              <a:gd name="connsiteX45" fmla="*/ 7269396 w 10678681"/>
              <a:gd name="connsiteY45" fmla="*/ 989282 h 1342734"/>
              <a:gd name="connsiteX46" fmla="*/ 7258094 w 10678681"/>
              <a:gd name="connsiteY46" fmla="*/ 990679 h 1342734"/>
              <a:gd name="connsiteX47" fmla="*/ 7257893 w 10678681"/>
              <a:gd name="connsiteY47" fmla="*/ 991204 h 1342734"/>
              <a:gd name="connsiteX48" fmla="*/ 7247153 w 10678681"/>
              <a:gd name="connsiteY48" fmla="*/ 991550 h 1342734"/>
              <a:gd name="connsiteX49" fmla="*/ 7193612 w 10678681"/>
              <a:gd name="connsiteY49" fmla="*/ 987042 h 1342734"/>
              <a:gd name="connsiteX50" fmla="*/ 7132632 w 10678681"/>
              <a:gd name="connsiteY50" fmla="*/ 1042036 h 1342734"/>
              <a:gd name="connsiteX51" fmla="*/ 7105610 w 10678681"/>
              <a:gd name="connsiteY51" fmla="*/ 1053537 h 1342734"/>
              <a:gd name="connsiteX52" fmla="*/ 7069148 w 10678681"/>
              <a:gd name="connsiteY52" fmla="*/ 1047163 h 1342734"/>
              <a:gd name="connsiteX53" fmla="*/ 7039634 w 10678681"/>
              <a:gd name="connsiteY53" fmla="*/ 1059971 h 1342734"/>
              <a:gd name="connsiteX54" fmla="*/ 7033445 w 10678681"/>
              <a:gd name="connsiteY54" fmla="*/ 1063314 h 1342734"/>
              <a:gd name="connsiteX55" fmla="*/ 6999157 w 10678681"/>
              <a:gd name="connsiteY55" fmla="*/ 1055282 h 1342734"/>
              <a:gd name="connsiteX56" fmla="*/ 6981874 w 10678681"/>
              <a:gd name="connsiteY56" fmla="*/ 1053827 h 1342734"/>
              <a:gd name="connsiteX57" fmla="*/ 6976102 w 10678681"/>
              <a:gd name="connsiteY57" fmla="*/ 1047854 h 1342734"/>
              <a:gd name="connsiteX58" fmla="*/ 6951040 w 10678681"/>
              <a:gd name="connsiteY58" fmla="*/ 1048531 h 1342734"/>
              <a:gd name="connsiteX59" fmla="*/ 6948497 w 10678681"/>
              <a:gd name="connsiteY59" fmla="*/ 1050706 h 1342734"/>
              <a:gd name="connsiteX60" fmla="*/ 6926582 w 10678681"/>
              <a:gd name="connsiteY60" fmla="*/ 1043462 h 1342734"/>
              <a:gd name="connsiteX61" fmla="*/ 6833743 w 10678681"/>
              <a:gd name="connsiteY61" fmla="*/ 1027960 h 1342734"/>
              <a:gd name="connsiteX62" fmla="*/ 6687090 w 10678681"/>
              <a:gd name="connsiteY62" fmla="*/ 1063250 h 1342734"/>
              <a:gd name="connsiteX63" fmla="*/ 6437450 w 10678681"/>
              <a:gd name="connsiteY63" fmla="*/ 1101075 h 1342734"/>
              <a:gd name="connsiteX64" fmla="*/ 6327795 w 10678681"/>
              <a:gd name="connsiteY64" fmla="*/ 1088142 h 1342734"/>
              <a:gd name="connsiteX65" fmla="*/ 6136549 w 10678681"/>
              <a:gd name="connsiteY65" fmla="*/ 1100268 h 1342734"/>
              <a:gd name="connsiteX66" fmla="*/ 6004655 w 10678681"/>
              <a:gd name="connsiteY66" fmla="*/ 1114946 h 1342734"/>
              <a:gd name="connsiteX67" fmla="*/ 5936643 w 10678681"/>
              <a:gd name="connsiteY67" fmla="*/ 1095428 h 1342734"/>
              <a:gd name="connsiteX68" fmla="*/ 5912484 w 10678681"/>
              <a:gd name="connsiteY68" fmla="*/ 1112624 h 1342734"/>
              <a:gd name="connsiteX69" fmla="*/ 5908387 w 10678681"/>
              <a:gd name="connsiteY69" fmla="*/ 1116018 h 1342734"/>
              <a:gd name="connsiteX70" fmla="*/ 5890495 w 10678681"/>
              <a:gd name="connsiteY70" fmla="*/ 1120268 h 1342734"/>
              <a:gd name="connsiteX71" fmla="*/ 5887318 w 10678681"/>
              <a:gd name="connsiteY71" fmla="*/ 1133134 h 1342734"/>
              <a:gd name="connsiteX72" fmla="*/ 5861726 w 10678681"/>
              <a:gd name="connsiteY72" fmla="*/ 1147891 h 1342734"/>
              <a:gd name="connsiteX73" fmla="*/ 5805823 w 10678681"/>
              <a:gd name="connsiteY73" fmla="*/ 1152457 h 1342734"/>
              <a:gd name="connsiteX74" fmla="*/ 5689841 w 10678681"/>
              <a:gd name="connsiteY74" fmla="*/ 1176232 h 1342734"/>
              <a:gd name="connsiteX75" fmla="*/ 5605119 w 10678681"/>
              <a:gd name="connsiteY75" fmla="*/ 1190202 h 1342734"/>
              <a:gd name="connsiteX76" fmla="*/ 5488513 w 10678681"/>
              <a:gd name="connsiteY76" fmla="*/ 1205367 h 1342734"/>
              <a:gd name="connsiteX77" fmla="*/ 5402905 w 10678681"/>
              <a:gd name="connsiteY77" fmla="*/ 1241191 h 1342734"/>
              <a:gd name="connsiteX78" fmla="*/ 5285593 w 10678681"/>
              <a:gd name="connsiteY78" fmla="*/ 1273569 h 1342734"/>
              <a:gd name="connsiteX79" fmla="*/ 5192893 w 10678681"/>
              <a:gd name="connsiteY79" fmla="*/ 1247188 h 1342734"/>
              <a:gd name="connsiteX80" fmla="*/ 5186475 w 10678681"/>
              <a:gd name="connsiteY80" fmla="*/ 1257028 h 1342734"/>
              <a:gd name="connsiteX81" fmla="*/ 5126038 w 10678681"/>
              <a:gd name="connsiteY81" fmla="*/ 1263189 h 1342734"/>
              <a:gd name="connsiteX82" fmla="*/ 4894688 w 10678681"/>
              <a:gd name="connsiteY82" fmla="*/ 1247184 h 1342734"/>
              <a:gd name="connsiteX83" fmla="*/ 4788036 w 10678681"/>
              <a:gd name="connsiteY83" fmla="*/ 1238182 h 1342734"/>
              <a:gd name="connsiteX84" fmla="*/ 4747555 w 10678681"/>
              <a:gd name="connsiteY84" fmla="*/ 1252768 h 1342734"/>
              <a:gd name="connsiteX85" fmla="*/ 4679644 w 10678681"/>
              <a:gd name="connsiteY85" fmla="*/ 1276603 h 1342734"/>
              <a:gd name="connsiteX86" fmla="*/ 4632222 w 10678681"/>
              <a:gd name="connsiteY86" fmla="*/ 1318360 h 1342734"/>
              <a:gd name="connsiteX87" fmla="*/ 4617358 w 10678681"/>
              <a:gd name="connsiteY87" fmla="*/ 1327690 h 1342734"/>
              <a:gd name="connsiteX88" fmla="*/ 4589102 w 10678681"/>
              <a:gd name="connsiteY88" fmla="*/ 1321223 h 1342734"/>
              <a:gd name="connsiteX89" fmla="*/ 4578184 w 10678681"/>
              <a:gd name="connsiteY89" fmla="*/ 1326745 h 1342734"/>
              <a:gd name="connsiteX90" fmla="*/ 4574270 w 10678681"/>
              <a:gd name="connsiteY90" fmla="*/ 1325878 h 1342734"/>
              <a:gd name="connsiteX91" fmla="*/ 4564919 w 10678681"/>
              <a:gd name="connsiteY91" fmla="*/ 1325507 h 1342734"/>
              <a:gd name="connsiteX92" fmla="*/ 4566586 w 10678681"/>
              <a:gd name="connsiteY92" fmla="*/ 1316963 h 1342734"/>
              <a:gd name="connsiteX93" fmla="*/ 4556303 w 10678681"/>
              <a:gd name="connsiteY93" fmla="*/ 1300262 h 1342734"/>
              <a:gd name="connsiteX94" fmla="*/ 4502358 w 10678681"/>
              <a:gd name="connsiteY94" fmla="*/ 1302558 h 1342734"/>
              <a:gd name="connsiteX95" fmla="*/ 4498919 w 10678681"/>
              <a:gd name="connsiteY95" fmla="*/ 1312115 h 1342734"/>
              <a:gd name="connsiteX96" fmla="*/ 4492075 w 10678681"/>
              <a:gd name="connsiteY96" fmla="*/ 1313357 h 1342734"/>
              <a:gd name="connsiteX97" fmla="*/ 4487466 w 10678681"/>
              <a:gd name="connsiteY97" fmla="*/ 1304102 h 1342734"/>
              <a:gd name="connsiteX98" fmla="*/ 4398292 w 10678681"/>
              <a:gd name="connsiteY98" fmla="*/ 1278410 h 1342734"/>
              <a:gd name="connsiteX99" fmla="*/ 4306088 w 10678681"/>
              <a:gd name="connsiteY99" fmla="*/ 1282512 h 1342734"/>
              <a:gd name="connsiteX100" fmla="*/ 4188995 w 10678681"/>
              <a:gd name="connsiteY100" fmla="*/ 1296718 h 1342734"/>
              <a:gd name="connsiteX101" fmla="*/ 4136582 w 10678681"/>
              <a:gd name="connsiteY101" fmla="*/ 1287687 h 1342734"/>
              <a:gd name="connsiteX102" fmla="*/ 4064614 w 10678681"/>
              <a:gd name="connsiteY102" fmla="*/ 1296118 h 1342734"/>
              <a:gd name="connsiteX103" fmla="*/ 3900948 w 10678681"/>
              <a:gd name="connsiteY103" fmla="*/ 1322156 h 1342734"/>
              <a:gd name="connsiteX104" fmla="*/ 3787890 w 10678681"/>
              <a:gd name="connsiteY104" fmla="*/ 1322164 h 1342734"/>
              <a:gd name="connsiteX105" fmla="*/ 3745993 w 10678681"/>
              <a:gd name="connsiteY105" fmla="*/ 1342630 h 1342734"/>
              <a:gd name="connsiteX106" fmla="*/ 3675785 w 10678681"/>
              <a:gd name="connsiteY106" fmla="*/ 1326802 h 1342734"/>
              <a:gd name="connsiteX107" fmla="*/ 3623856 w 10678681"/>
              <a:gd name="connsiteY107" fmla="*/ 1290804 h 1342734"/>
              <a:gd name="connsiteX108" fmla="*/ 3564933 w 10678681"/>
              <a:gd name="connsiteY108" fmla="*/ 1287147 h 1342734"/>
              <a:gd name="connsiteX109" fmla="*/ 3550537 w 10678681"/>
              <a:gd name="connsiteY109" fmla="*/ 1317552 h 1342734"/>
              <a:gd name="connsiteX110" fmla="*/ 3487736 w 10678681"/>
              <a:gd name="connsiteY110" fmla="*/ 1303493 h 1342734"/>
              <a:gd name="connsiteX111" fmla="*/ 3392548 w 10678681"/>
              <a:gd name="connsiteY111" fmla="*/ 1278741 h 1342734"/>
              <a:gd name="connsiteX112" fmla="*/ 3337466 w 10678681"/>
              <a:gd name="connsiteY112" fmla="*/ 1272537 h 1342734"/>
              <a:gd name="connsiteX113" fmla="*/ 3175981 w 10678681"/>
              <a:gd name="connsiteY113" fmla="*/ 1208973 h 1342734"/>
              <a:gd name="connsiteX114" fmla="*/ 3036856 w 10678681"/>
              <a:gd name="connsiteY114" fmla="*/ 1214383 h 1342734"/>
              <a:gd name="connsiteX115" fmla="*/ 2824973 w 10678681"/>
              <a:gd name="connsiteY115" fmla="*/ 1134864 h 1342734"/>
              <a:gd name="connsiteX116" fmla="*/ 2804398 w 10678681"/>
              <a:gd name="connsiteY116" fmla="*/ 1125556 h 1342734"/>
              <a:gd name="connsiteX117" fmla="*/ 2736109 w 10678681"/>
              <a:gd name="connsiteY117" fmla="*/ 1137717 h 1342734"/>
              <a:gd name="connsiteX118" fmla="*/ 2659096 w 10678681"/>
              <a:gd name="connsiteY118" fmla="*/ 1150294 h 1342734"/>
              <a:gd name="connsiteX119" fmla="*/ 2567088 w 10678681"/>
              <a:gd name="connsiteY119" fmla="*/ 1181781 h 1342734"/>
              <a:gd name="connsiteX120" fmla="*/ 2454501 w 10678681"/>
              <a:gd name="connsiteY120" fmla="*/ 1155455 h 1342734"/>
              <a:gd name="connsiteX121" fmla="*/ 2385161 w 10678681"/>
              <a:gd name="connsiteY121" fmla="*/ 1161312 h 1342734"/>
              <a:gd name="connsiteX122" fmla="*/ 2273361 w 10678681"/>
              <a:gd name="connsiteY122" fmla="*/ 1134090 h 1342734"/>
              <a:gd name="connsiteX123" fmla="*/ 2132003 w 10678681"/>
              <a:gd name="connsiteY123" fmla="*/ 1139225 h 1342734"/>
              <a:gd name="connsiteX124" fmla="*/ 2041224 w 10678681"/>
              <a:gd name="connsiteY124" fmla="*/ 1147536 h 1342734"/>
              <a:gd name="connsiteX125" fmla="*/ 2010157 w 10678681"/>
              <a:gd name="connsiteY125" fmla="*/ 1152767 h 1342734"/>
              <a:gd name="connsiteX126" fmla="*/ 1859213 w 10678681"/>
              <a:gd name="connsiteY126" fmla="*/ 1199540 h 1342734"/>
              <a:gd name="connsiteX127" fmla="*/ 1735877 w 10678681"/>
              <a:gd name="connsiteY127" fmla="*/ 1246527 h 1342734"/>
              <a:gd name="connsiteX128" fmla="*/ 1705069 w 10678681"/>
              <a:gd name="connsiteY128" fmla="*/ 1251989 h 1342734"/>
              <a:gd name="connsiteX129" fmla="*/ 1307888 w 10678681"/>
              <a:gd name="connsiteY129" fmla="*/ 1283156 h 1342734"/>
              <a:gd name="connsiteX130" fmla="*/ 1220734 w 10678681"/>
              <a:gd name="connsiteY130" fmla="*/ 1257811 h 1342734"/>
              <a:gd name="connsiteX131" fmla="*/ 1021737 w 10678681"/>
              <a:gd name="connsiteY131" fmla="*/ 1238739 h 1342734"/>
              <a:gd name="connsiteX132" fmla="*/ 959820 w 10678681"/>
              <a:gd name="connsiteY132" fmla="*/ 1275863 h 1342734"/>
              <a:gd name="connsiteX133" fmla="*/ 929137 w 10678681"/>
              <a:gd name="connsiteY133" fmla="*/ 1273957 h 1342734"/>
              <a:gd name="connsiteX134" fmla="*/ 878849 w 10678681"/>
              <a:gd name="connsiteY134" fmla="*/ 1266740 h 1342734"/>
              <a:gd name="connsiteX135" fmla="*/ 800667 w 10678681"/>
              <a:gd name="connsiteY135" fmla="*/ 1282041 h 1342734"/>
              <a:gd name="connsiteX136" fmla="*/ 644906 w 10678681"/>
              <a:gd name="connsiteY136" fmla="*/ 1273685 h 1342734"/>
              <a:gd name="connsiteX137" fmla="*/ 379869 w 10678681"/>
              <a:gd name="connsiteY137" fmla="*/ 1339165 h 1342734"/>
              <a:gd name="connsiteX138" fmla="*/ 137696 w 10678681"/>
              <a:gd name="connsiteY138" fmla="*/ 1319217 h 1342734"/>
              <a:gd name="connsiteX139" fmla="*/ 54250 w 10678681"/>
              <a:gd name="connsiteY139" fmla="*/ 1315838 h 1342734"/>
              <a:gd name="connsiteX140" fmla="*/ 28042 w 10678681"/>
              <a:gd name="connsiteY140" fmla="*/ 1297822 h 1342734"/>
              <a:gd name="connsiteX141" fmla="*/ 0 w 10678681"/>
              <a:gd name="connsiteY141" fmla="*/ 1294612 h 1342734"/>
              <a:gd name="connsiteX142" fmla="*/ 0 w 10678681"/>
              <a:gd name="connsiteY142" fmla="*/ 0 h 1342734"/>
              <a:gd name="connsiteX0" fmla="*/ 0 w 10678681"/>
              <a:gd name="connsiteY0" fmla="*/ 0 h 1342734"/>
              <a:gd name="connsiteX1" fmla="*/ 10678681 w 10678681"/>
              <a:gd name="connsiteY1" fmla="*/ 0 h 1342734"/>
              <a:gd name="connsiteX2" fmla="*/ 10666019 w 10678681"/>
              <a:gd name="connsiteY2" fmla="*/ 7876 h 1342734"/>
              <a:gd name="connsiteX3" fmla="*/ 10632825 w 10678681"/>
              <a:gd name="connsiteY3" fmla="*/ 32153 h 1342734"/>
              <a:gd name="connsiteX4" fmla="*/ 10510605 w 10678681"/>
              <a:gd name="connsiteY4" fmla="*/ 30449 h 1342734"/>
              <a:gd name="connsiteX5" fmla="*/ 10456989 w 10678681"/>
              <a:gd name="connsiteY5" fmla="*/ 979 h 1342734"/>
              <a:gd name="connsiteX6" fmla="*/ 10438642 w 10678681"/>
              <a:gd name="connsiteY6" fmla="*/ 1524 h 1342734"/>
              <a:gd name="connsiteX7" fmla="*/ 10407146 w 10678681"/>
              <a:gd name="connsiteY7" fmla="*/ 43659 h 1342734"/>
              <a:gd name="connsiteX8" fmla="*/ 10357996 w 10678681"/>
              <a:gd name="connsiteY8" fmla="*/ 50836 h 1342734"/>
              <a:gd name="connsiteX9" fmla="*/ 10306667 w 10678681"/>
              <a:gd name="connsiteY9" fmla="*/ 109739 h 1342734"/>
              <a:gd name="connsiteX10" fmla="*/ 10115334 w 10678681"/>
              <a:gd name="connsiteY10" fmla="*/ 155658 h 1342734"/>
              <a:gd name="connsiteX11" fmla="*/ 10068157 w 10678681"/>
              <a:gd name="connsiteY11" fmla="*/ 215673 h 1342734"/>
              <a:gd name="connsiteX12" fmla="*/ 10045431 w 10678681"/>
              <a:gd name="connsiteY12" fmla="*/ 229568 h 1342734"/>
              <a:gd name="connsiteX13" fmla="*/ 10013265 w 10678681"/>
              <a:gd name="connsiteY13" fmla="*/ 284757 h 1342734"/>
              <a:gd name="connsiteX14" fmla="*/ 9862496 w 10678681"/>
              <a:gd name="connsiteY14" fmla="*/ 223033 h 1342734"/>
              <a:gd name="connsiteX15" fmla="*/ 9679638 w 10678681"/>
              <a:gd name="connsiteY15" fmla="*/ 277462 h 1342734"/>
              <a:gd name="connsiteX16" fmla="*/ 9498347 w 10678681"/>
              <a:gd name="connsiteY16" fmla="*/ 244723 h 1342734"/>
              <a:gd name="connsiteX17" fmla="*/ 9399702 w 10678681"/>
              <a:gd name="connsiteY17" fmla="*/ 276316 h 1342734"/>
              <a:gd name="connsiteX18" fmla="*/ 9378439 w 10678681"/>
              <a:gd name="connsiteY18" fmla="*/ 326244 h 1342734"/>
              <a:gd name="connsiteX19" fmla="*/ 9121744 w 10678681"/>
              <a:gd name="connsiteY19" fmla="*/ 365177 h 1342734"/>
              <a:gd name="connsiteX20" fmla="*/ 9061654 w 10678681"/>
              <a:gd name="connsiteY20" fmla="*/ 393730 h 1342734"/>
              <a:gd name="connsiteX21" fmla="*/ 8997577 w 10678681"/>
              <a:gd name="connsiteY21" fmla="*/ 380865 h 1342734"/>
              <a:gd name="connsiteX22" fmla="*/ 8907968 w 10678681"/>
              <a:gd name="connsiteY22" fmla="*/ 447345 h 1342734"/>
              <a:gd name="connsiteX23" fmla="*/ 8764163 w 10678681"/>
              <a:gd name="connsiteY23" fmla="*/ 471000 h 1342734"/>
              <a:gd name="connsiteX24" fmla="*/ 8680155 w 10678681"/>
              <a:gd name="connsiteY24" fmla="*/ 492404 h 1342734"/>
              <a:gd name="connsiteX25" fmla="*/ 8651436 w 10678681"/>
              <a:gd name="connsiteY25" fmla="*/ 511923 h 1342734"/>
              <a:gd name="connsiteX26" fmla="*/ 8609185 w 10678681"/>
              <a:gd name="connsiteY26" fmla="*/ 531525 h 1342734"/>
              <a:gd name="connsiteX27" fmla="*/ 8537091 w 10678681"/>
              <a:gd name="connsiteY27" fmla="*/ 574933 h 1342734"/>
              <a:gd name="connsiteX28" fmla="*/ 8435931 w 10678681"/>
              <a:gd name="connsiteY28" fmla="*/ 617926 h 1342734"/>
              <a:gd name="connsiteX29" fmla="*/ 8348623 w 10678681"/>
              <a:gd name="connsiteY29" fmla="*/ 600607 h 1342734"/>
              <a:gd name="connsiteX30" fmla="*/ 8344233 w 10678681"/>
              <a:gd name="connsiteY30" fmla="*/ 610922 h 1342734"/>
              <a:gd name="connsiteX31" fmla="*/ 8290622 w 10678681"/>
              <a:gd name="connsiteY31" fmla="*/ 622687 h 1342734"/>
              <a:gd name="connsiteX32" fmla="*/ 8086698 w 10678681"/>
              <a:gd name="connsiteY32" fmla="*/ 605185 h 1342734"/>
              <a:gd name="connsiteX33" fmla="*/ 7982378 w 10678681"/>
              <a:gd name="connsiteY33" fmla="*/ 629799 h 1342734"/>
              <a:gd name="connsiteX34" fmla="*/ 7947952 w 10678681"/>
              <a:gd name="connsiteY34" fmla="*/ 648003 h 1342734"/>
              <a:gd name="connsiteX35" fmla="*/ 7890112 w 10678681"/>
              <a:gd name="connsiteY35" fmla="*/ 677915 h 1342734"/>
              <a:gd name="connsiteX36" fmla="*/ 7853284 w 10678681"/>
              <a:gd name="connsiteY36" fmla="*/ 723588 h 1342734"/>
              <a:gd name="connsiteX37" fmla="*/ 7802383 w 10678681"/>
              <a:gd name="connsiteY37" fmla="*/ 739359 h 1342734"/>
              <a:gd name="connsiteX38" fmla="*/ 7730518 w 10678681"/>
              <a:gd name="connsiteY38" fmla="*/ 739526 h 1342734"/>
              <a:gd name="connsiteX39" fmla="*/ 7652907 w 10678681"/>
              <a:gd name="connsiteY39" fmla="*/ 783273 h 1342734"/>
              <a:gd name="connsiteX40" fmla="*/ 7606008 w 10678681"/>
              <a:gd name="connsiteY40" fmla="*/ 800717 h 1342734"/>
              <a:gd name="connsiteX41" fmla="*/ 7480223 w 10678681"/>
              <a:gd name="connsiteY41" fmla="*/ 856821 h 1342734"/>
              <a:gd name="connsiteX42" fmla="*/ 7356005 w 10678681"/>
              <a:gd name="connsiteY42" fmla="*/ 919462 h 1342734"/>
              <a:gd name="connsiteX43" fmla="*/ 7305396 w 10678681"/>
              <a:gd name="connsiteY43" fmla="*/ 986228 h 1342734"/>
              <a:gd name="connsiteX44" fmla="*/ 7266251 w 10678681"/>
              <a:gd name="connsiteY44" fmla="*/ 967864 h 1342734"/>
              <a:gd name="connsiteX45" fmla="*/ 7269396 w 10678681"/>
              <a:gd name="connsiteY45" fmla="*/ 989282 h 1342734"/>
              <a:gd name="connsiteX46" fmla="*/ 7258094 w 10678681"/>
              <a:gd name="connsiteY46" fmla="*/ 990679 h 1342734"/>
              <a:gd name="connsiteX47" fmla="*/ 7257893 w 10678681"/>
              <a:gd name="connsiteY47" fmla="*/ 991204 h 1342734"/>
              <a:gd name="connsiteX48" fmla="*/ 7247153 w 10678681"/>
              <a:gd name="connsiteY48" fmla="*/ 991550 h 1342734"/>
              <a:gd name="connsiteX49" fmla="*/ 7193612 w 10678681"/>
              <a:gd name="connsiteY49" fmla="*/ 987042 h 1342734"/>
              <a:gd name="connsiteX50" fmla="*/ 7132632 w 10678681"/>
              <a:gd name="connsiteY50" fmla="*/ 1042036 h 1342734"/>
              <a:gd name="connsiteX51" fmla="*/ 7105610 w 10678681"/>
              <a:gd name="connsiteY51" fmla="*/ 1053537 h 1342734"/>
              <a:gd name="connsiteX52" fmla="*/ 7069148 w 10678681"/>
              <a:gd name="connsiteY52" fmla="*/ 1047163 h 1342734"/>
              <a:gd name="connsiteX53" fmla="*/ 7039634 w 10678681"/>
              <a:gd name="connsiteY53" fmla="*/ 1059971 h 1342734"/>
              <a:gd name="connsiteX54" fmla="*/ 7033445 w 10678681"/>
              <a:gd name="connsiteY54" fmla="*/ 1063314 h 1342734"/>
              <a:gd name="connsiteX55" fmla="*/ 6999157 w 10678681"/>
              <a:gd name="connsiteY55" fmla="*/ 1055282 h 1342734"/>
              <a:gd name="connsiteX56" fmla="*/ 6981874 w 10678681"/>
              <a:gd name="connsiteY56" fmla="*/ 1053827 h 1342734"/>
              <a:gd name="connsiteX57" fmla="*/ 6976102 w 10678681"/>
              <a:gd name="connsiteY57" fmla="*/ 1047854 h 1342734"/>
              <a:gd name="connsiteX58" fmla="*/ 6951040 w 10678681"/>
              <a:gd name="connsiteY58" fmla="*/ 1048531 h 1342734"/>
              <a:gd name="connsiteX59" fmla="*/ 6948497 w 10678681"/>
              <a:gd name="connsiteY59" fmla="*/ 1050706 h 1342734"/>
              <a:gd name="connsiteX60" fmla="*/ 6926582 w 10678681"/>
              <a:gd name="connsiteY60" fmla="*/ 1043462 h 1342734"/>
              <a:gd name="connsiteX61" fmla="*/ 6833743 w 10678681"/>
              <a:gd name="connsiteY61" fmla="*/ 1027960 h 1342734"/>
              <a:gd name="connsiteX62" fmla="*/ 6687090 w 10678681"/>
              <a:gd name="connsiteY62" fmla="*/ 1063250 h 1342734"/>
              <a:gd name="connsiteX63" fmla="*/ 6437450 w 10678681"/>
              <a:gd name="connsiteY63" fmla="*/ 1101075 h 1342734"/>
              <a:gd name="connsiteX64" fmla="*/ 6327795 w 10678681"/>
              <a:gd name="connsiteY64" fmla="*/ 1088142 h 1342734"/>
              <a:gd name="connsiteX65" fmla="*/ 6136549 w 10678681"/>
              <a:gd name="connsiteY65" fmla="*/ 1100268 h 1342734"/>
              <a:gd name="connsiteX66" fmla="*/ 6004655 w 10678681"/>
              <a:gd name="connsiteY66" fmla="*/ 1114946 h 1342734"/>
              <a:gd name="connsiteX67" fmla="*/ 5936643 w 10678681"/>
              <a:gd name="connsiteY67" fmla="*/ 1095428 h 1342734"/>
              <a:gd name="connsiteX68" fmla="*/ 5912484 w 10678681"/>
              <a:gd name="connsiteY68" fmla="*/ 1112624 h 1342734"/>
              <a:gd name="connsiteX69" fmla="*/ 5908387 w 10678681"/>
              <a:gd name="connsiteY69" fmla="*/ 1116018 h 1342734"/>
              <a:gd name="connsiteX70" fmla="*/ 5890495 w 10678681"/>
              <a:gd name="connsiteY70" fmla="*/ 1120268 h 1342734"/>
              <a:gd name="connsiteX71" fmla="*/ 5887318 w 10678681"/>
              <a:gd name="connsiteY71" fmla="*/ 1133134 h 1342734"/>
              <a:gd name="connsiteX72" fmla="*/ 5861726 w 10678681"/>
              <a:gd name="connsiteY72" fmla="*/ 1147891 h 1342734"/>
              <a:gd name="connsiteX73" fmla="*/ 5805823 w 10678681"/>
              <a:gd name="connsiteY73" fmla="*/ 1152457 h 1342734"/>
              <a:gd name="connsiteX74" fmla="*/ 5689841 w 10678681"/>
              <a:gd name="connsiteY74" fmla="*/ 1176232 h 1342734"/>
              <a:gd name="connsiteX75" fmla="*/ 5605119 w 10678681"/>
              <a:gd name="connsiteY75" fmla="*/ 1190202 h 1342734"/>
              <a:gd name="connsiteX76" fmla="*/ 5488513 w 10678681"/>
              <a:gd name="connsiteY76" fmla="*/ 1205367 h 1342734"/>
              <a:gd name="connsiteX77" fmla="*/ 5402905 w 10678681"/>
              <a:gd name="connsiteY77" fmla="*/ 1241191 h 1342734"/>
              <a:gd name="connsiteX78" fmla="*/ 5285593 w 10678681"/>
              <a:gd name="connsiteY78" fmla="*/ 1273569 h 1342734"/>
              <a:gd name="connsiteX79" fmla="*/ 5192893 w 10678681"/>
              <a:gd name="connsiteY79" fmla="*/ 1247188 h 1342734"/>
              <a:gd name="connsiteX80" fmla="*/ 5186475 w 10678681"/>
              <a:gd name="connsiteY80" fmla="*/ 1257028 h 1342734"/>
              <a:gd name="connsiteX81" fmla="*/ 5126038 w 10678681"/>
              <a:gd name="connsiteY81" fmla="*/ 1263189 h 1342734"/>
              <a:gd name="connsiteX82" fmla="*/ 4894688 w 10678681"/>
              <a:gd name="connsiteY82" fmla="*/ 1247184 h 1342734"/>
              <a:gd name="connsiteX83" fmla="*/ 4788036 w 10678681"/>
              <a:gd name="connsiteY83" fmla="*/ 1238182 h 1342734"/>
              <a:gd name="connsiteX84" fmla="*/ 4747555 w 10678681"/>
              <a:gd name="connsiteY84" fmla="*/ 1252768 h 1342734"/>
              <a:gd name="connsiteX85" fmla="*/ 4679644 w 10678681"/>
              <a:gd name="connsiteY85" fmla="*/ 1276603 h 1342734"/>
              <a:gd name="connsiteX86" fmla="*/ 4632222 w 10678681"/>
              <a:gd name="connsiteY86" fmla="*/ 1318360 h 1342734"/>
              <a:gd name="connsiteX87" fmla="*/ 4617358 w 10678681"/>
              <a:gd name="connsiteY87" fmla="*/ 1327690 h 1342734"/>
              <a:gd name="connsiteX88" fmla="*/ 4589102 w 10678681"/>
              <a:gd name="connsiteY88" fmla="*/ 1321223 h 1342734"/>
              <a:gd name="connsiteX89" fmla="*/ 4578184 w 10678681"/>
              <a:gd name="connsiteY89" fmla="*/ 1326745 h 1342734"/>
              <a:gd name="connsiteX90" fmla="*/ 4574270 w 10678681"/>
              <a:gd name="connsiteY90" fmla="*/ 1325878 h 1342734"/>
              <a:gd name="connsiteX91" fmla="*/ 4564919 w 10678681"/>
              <a:gd name="connsiteY91" fmla="*/ 1325507 h 1342734"/>
              <a:gd name="connsiteX92" fmla="*/ 4566586 w 10678681"/>
              <a:gd name="connsiteY92" fmla="*/ 1316963 h 1342734"/>
              <a:gd name="connsiteX93" fmla="*/ 4556303 w 10678681"/>
              <a:gd name="connsiteY93" fmla="*/ 1300262 h 1342734"/>
              <a:gd name="connsiteX94" fmla="*/ 4502358 w 10678681"/>
              <a:gd name="connsiteY94" fmla="*/ 1302558 h 1342734"/>
              <a:gd name="connsiteX95" fmla="*/ 4498919 w 10678681"/>
              <a:gd name="connsiteY95" fmla="*/ 1312115 h 1342734"/>
              <a:gd name="connsiteX96" fmla="*/ 4492075 w 10678681"/>
              <a:gd name="connsiteY96" fmla="*/ 1313357 h 1342734"/>
              <a:gd name="connsiteX97" fmla="*/ 4487466 w 10678681"/>
              <a:gd name="connsiteY97" fmla="*/ 1304102 h 1342734"/>
              <a:gd name="connsiteX98" fmla="*/ 4398292 w 10678681"/>
              <a:gd name="connsiteY98" fmla="*/ 1278410 h 1342734"/>
              <a:gd name="connsiteX99" fmla="*/ 4306088 w 10678681"/>
              <a:gd name="connsiteY99" fmla="*/ 1282512 h 1342734"/>
              <a:gd name="connsiteX100" fmla="*/ 4188995 w 10678681"/>
              <a:gd name="connsiteY100" fmla="*/ 1296718 h 1342734"/>
              <a:gd name="connsiteX101" fmla="*/ 4136582 w 10678681"/>
              <a:gd name="connsiteY101" fmla="*/ 1287687 h 1342734"/>
              <a:gd name="connsiteX102" fmla="*/ 4064614 w 10678681"/>
              <a:gd name="connsiteY102" fmla="*/ 1296118 h 1342734"/>
              <a:gd name="connsiteX103" fmla="*/ 3900948 w 10678681"/>
              <a:gd name="connsiteY103" fmla="*/ 1322156 h 1342734"/>
              <a:gd name="connsiteX104" fmla="*/ 3787890 w 10678681"/>
              <a:gd name="connsiteY104" fmla="*/ 1322164 h 1342734"/>
              <a:gd name="connsiteX105" fmla="*/ 3745993 w 10678681"/>
              <a:gd name="connsiteY105" fmla="*/ 1342630 h 1342734"/>
              <a:gd name="connsiteX106" fmla="*/ 3675785 w 10678681"/>
              <a:gd name="connsiteY106" fmla="*/ 1326802 h 1342734"/>
              <a:gd name="connsiteX107" fmla="*/ 3623856 w 10678681"/>
              <a:gd name="connsiteY107" fmla="*/ 1290804 h 1342734"/>
              <a:gd name="connsiteX108" fmla="*/ 3564933 w 10678681"/>
              <a:gd name="connsiteY108" fmla="*/ 1287147 h 1342734"/>
              <a:gd name="connsiteX109" fmla="*/ 3550537 w 10678681"/>
              <a:gd name="connsiteY109" fmla="*/ 1317552 h 1342734"/>
              <a:gd name="connsiteX110" fmla="*/ 3487736 w 10678681"/>
              <a:gd name="connsiteY110" fmla="*/ 1303493 h 1342734"/>
              <a:gd name="connsiteX111" fmla="*/ 3392548 w 10678681"/>
              <a:gd name="connsiteY111" fmla="*/ 1278741 h 1342734"/>
              <a:gd name="connsiteX112" fmla="*/ 3337466 w 10678681"/>
              <a:gd name="connsiteY112" fmla="*/ 1272537 h 1342734"/>
              <a:gd name="connsiteX113" fmla="*/ 3175981 w 10678681"/>
              <a:gd name="connsiteY113" fmla="*/ 1208973 h 1342734"/>
              <a:gd name="connsiteX114" fmla="*/ 3036856 w 10678681"/>
              <a:gd name="connsiteY114" fmla="*/ 1214383 h 1342734"/>
              <a:gd name="connsiteX115" fmla="*/ 2824973 w 10678681"/>
              <a:gd name="connsiteY115" fmla="*/ 1134864 h 1342734"/>
              <a:gd name="connsiteX116" fmla="*/ 2804398 w 10678681"/>
              <a:gd name="connsiteY116" fmla="*/ 1125556 h 1342734"/>
              <a:gd name="connsiteX117" fmla="*/ 2736109 w 10678681"/>
              <a:gd name="connsiteY117" fmla="*/ 1137717 h 1342734"/>
              <a:gd name="connsiteX118" fmla="*/ 2659096 w 10678681"/>
              <a:gd name="connsiteY118" fmla="*/ 1150294 h 1342734"/>
              <a:gd name="connsiteX119" fmla="*/ 2567088 w 10678681"/>
              <a:gd name="connsiteY119" fmla="*/ 1181781 h 1342734"/>
              <a:gd name="connsiteX120" fmla="*/ 2454501 w 10678681"/>
              <a:gd name="connsiteY120" fmla="*/ 1155455 h 1342734"/>
              <a:gd name="connsiteX121" fmla="*/ 2385161 w 10678681"/>
              <a:gd name="connsiteY121" fmla="*/ 1161312 h 1342734"/>
              <a:gd name="connsiteX122" fmla="*/ 2273361 w 10678681"/>
              <a:gd name="connsiteY122" fmla="*/ 1134090 h 1342734"/>
              <a:gd name="connsiteX123" fmla="*/ 2132003 w 10678681"/>
              <a:gd name="connsiteY123" fmla="*/ 1139225 h 1342734"/>
              <a:gd name="connsiteX124" fmla="*/ 2041224 w 10678681"/>
              <a:gd name="connsiteY124" fmla="*/ 1147536 h 1342734"/>
              <a:gd name="connsiteX125" fmla="*/ 2010157 w 10678681"/>
              <a:gd name="connsiteY125" fmla="*/ 1152767 h 1342734"/>
              <a:gd name="connsiteX126" fmla="*/ 1859213 w 10678681"/>
              <a:gd name="connsiteY126" fmla="*/ 1199540 h 1342734"/>
              <a:gd name="connsiteX127" fmla="*/ 1735877 w 10678681"/>
              <a:gd name="connsiteY127" fmla="*/ 1246527 h 1342734"/>
              <a:gd name="connsiteX128" fmla="*/ 1705069 w 10678681"/>
              <a:gd name="connsiteY128" fmla="*/ 1251989 h 1342734"/>
              <a:gd name="connsiteX129" fmla="*/ 1307888 w 10678681"/>
              <a:gd name="connsiteY129" fmla="*/ 1283156 h 1342734"/>
              <a:gd name="connsiteX130" fmla="*/ 1220734 w 10678681"/>
              <a:gd name="connsiteY130" fmla="*/ 1257811 h 1342734"/>
              <a:gd name="connsiteX131" fmla="*/ 1021737 w 10678681"/>
              <a:gd name="connsiteY131" fmla="*/ 1238739 h 1342734"/>
              <a:gd name="connsiteX132" fmla="*/ 959820 w 10678681"/>
              <a:gd name="connsiteY132" fmla="*/ 1275863 h 1342734"/>
              <a:gd name="connsiteX133" fmla="*/ 929137 w 10678681"/>
              <a:gd name="connsiteY133" fmla="*/ 1273957 h 1342734"/>
              <a:gd name="connsiteX134" fmla="*/ 878849 w 10678681"/>
              <a:gd name="connsiteY134" fmla="*/ 1266740 h 1342734"/>
              <a:gd name="connsiteX135" fmla="*/ 800667 w 10678681"/>
              <a:gd name="connsiteY135" fmla="*/ 1282041 h 1342734"/>
              <a:gd name="connsiteX136" fmla="*/ 644906 w 10678681"/>
              <a:gd name="connsiteY136" fmla="*/ 1273685 h 1342734"/>
              <a:gd name="connsiteX137" fmla="*/ 379869 w 10678681"/>
              <a:gd name="connsiteY137" fmla="*/ 1339165 h 1342734"/>
              <a:gd name="connsiteX138" fmla="*/ 137696 w 10678681"/>
              <a:gd name="connsiteY138" fmla="*/ 1319217 h 1342734"/>
              <a:gd name="connsiteX139" fmla="*/ 54250 w 10678681"/>
              <a:gd name="connsiteY139" fmla="*/ 1315838 h 1342734"/>
              <a:gd name="connsiteX140" fmla="*/ 28042 w 10678681"/>
              <a:gd name="connsiteY140" fmla="*/ 1297822 h 1342734"/>
              <a:gd name="connsiteX141" fmla="*/ 0 w 10678681"/>
              <a:gd name="connsiteY141" fmla="*/ 1294612 h 1342734"/>
              <a:gd name="connsiteX142" fmla="*/ 0 w 10678681"/>
              <a:gd name="connsiteY142" fmla="*/ 0 h 1342734"/>
              <a:gd name="connsiteX0" fmla="*/ 0 w 10678681"/>
              <a:gd name="connsiteY0" fmla="*/ 0 h 1342734"/>
              <a:gd name="connsiteX1" fmla="*/ 10678681 w 10678681"/>
              <a:gd name="connsiteY1" fmla="*/ 0 h 1342734"/>
              <a:gd name="connsiteX2" fmla="*/ 10666019 w 10678681"/>
              <a:gd name="connsiteY2" fmla="*/ 7876 h 1342734"/>
              <a:gd name="connsiteX3" fmla="*/ 10632825 w 10678681"/>
              <a:gd name="connsiteY3" fmla="*/ 32153 h 1342734"/>
              <a:gd name="connsiteX4" fmla="*/ 10510605 w 10678681"/>
              <a:gd name="connsiteY4" fmla="*/ 30449 h 1342734"/>
              <a:gd name="connsiteX5" fmla="*/ 10456989 w 10678681"/>
              <a:gd name="connsiteY5" fmla="*/ 979 h 1342734"/>
              <a:gd name="connsiteX6" fmla="*/ 10438642 w 10678681"/>
              <a:gd name="connsiteY6" fmla="*/ 1524 h 1342734"/>
              <a:gd name="connsiteX7" fmla="*/ 10407146 w 10678681"/>
              <a:gd name="connsiteY7" fmla="*/ 43659 h 1342734"/>
              <a:gd name="connsiteX8" fmla="*/ 10357996 w 10678681"/>
              <a:gd name="connsiteY8" fmla="*/ 50836 h 1342734"/>
              <a:gd name="connsiteX9" fmla="*/ 10306667 w 10678681"/>
              <a:gd name="connsiteY9" fmla="*/ 109739 h 1342734"/>
              <a:gd name="connsiteX10" fmla="*/ 10115334 w 10678681"/>
              <a:gd name="connsiteY10" fmla="*/ 155658 h 1342734"/>
              <a:gd name="connsiteX11" fmla="*/ 10068157 w 10678681"/>
              <a:gd name="connsiteY11" fmla="*/ 215673 h 1342734"/>
              <a:gd name="connsiteX12" fmla="*/ 10045431 w 10678681"/>
              <a:gd name="connsiteY12" fmla="*/ 229568 h 1342734"/>
              <a:gd name="connsiteX13" fmla="*/ 10013265 w 10678681"/>
              <a:gd name="connsiteY13" fmla="*/ 284757 h 1342734"/>
              <a:gd name="connsiteX14" fmla="*/ 9862496 w 10678681"/>
              <a:gd name="connsiteY14" fmla="*/ 223033 h 1342734"/>
              <a:gd name="connsiteX15" fmla="*/ 9679638 w 10678681"/>
              <a:gd name="connsiteY15" fmla="*/ 277462 h 1342734"/>
              <a:gd name="connsiteX16" fmla="*/ 9498347 w 10678681"/>
              <a:gd name="connsiteY16" fmla="*/ 244723 h 1342734"/>
              <a:gd name="connsiteX17" fmla="*/ 9399702 w 10678681"/>
              <a:gd name="connsiteY17" fmla="*/ 276316 h 1342734"/>
              <a:gd name="connsiteX18" fmla="*/ 9378439 w 10678681"/>
              <a:gd name="connsiteY18" fmla="*/ 326244 h 1342734"/>
              <a:gd name="connsiteX19" fmla="*/ 9121744 w 10678681"/>
              <a:gd name="connsiteY19" fmla="*/ 365177 h 1342734"/>
              <a:gd name="connsiteX20" fmla="*/ 9061654 w 10678681"/>
              <a:gd name="connsiteY20" fmla="*/ 393730 h 1342734"/>
              <a:gd name="connsiteX21" fmla="*/ 8997577 w 10678681"/>
              <a:gd name="connsiteY21" fmla="*/ 380865 h 1342734"/>
              <a:gd name="connsiteX22" fmla="*/ 8907968 w 10678681"/>
              <a:gd name="connsiteY22" fmla="*/ 447345 h 1342734"/>
              <a:gd name="connsiteX23" fmla="*/ 8764163 w 10678681"/>
              <a:gd name="connsiteY23" fmla="*/ 471000 h 1342734"/>
              <a:gd name="connsiteX24" fmla="*/ 8680155 w 10678681"/>
              <a:gd name="connsiteY24" fmla="*/ 492404 h 1342734"/>
              <a:gd name="connsiteX25" fmla="*/ 8651436 w 10678681"/>
              <a:gd name="connsiteY25" fmla="*/ 511923 h 1342734"/>
              <a:gd name="connsiteX26" fmla="*/ 8609185 w 10678681"/>
              <a:gd name="connsiteY26" fmla="*/ 531525 h 1342734"/>
              <a:gd name="connsiteX27" fmla="*/ 8537091 w 10678681"/>
              <a:gd name="connsiteY27" fmla="*/ 574933 h 1342734"/>
              <a:gd name="connsiteX28" fmla="*/ 8435931 w 10678681"/>
              <a:gd name="connsiteY28" fmla="*/ 617926 h 1342734"/>
              <a:gd name="connsiteX29" fmla="*/ 8348623 w 10678681"/>
              <a:gd name="connsiteY29" fmla="*/ 600607 h 1342734"/>
              <a:gd name="connsiteX30" fmla="*/ 8344233 w 10678681"/>
              <a:gd name="connsiteY30" fmla="*/ 610922 h 1342734"/>
              <a:gd name="connsiteX31" fmla="*/ 8290622 w 10678681"/>
              <a:gd name="connsiteY31" fmla="*/ 622687 h 1342734"/>
              <a:gd name="connsiteX32" fmla="*/ 8086698 w 10678681"/>
              <a:gd name="connsiteY32" fmla="*/ 605185 h 1342734"/>
              <a:gd name="connsiteX33" fmla="*/ 7982378 w 10678681"/>
              <a:gd name="connsiteY33" fmla="*/ 629799 h 1342734"/>
              <a:gd name="connsiteX34" fmla="*/ 7947952 w 10678681"/>
              <a:gd name="connsiteY34" fmla="*/ 648003 h 1342734"/>
              <a:gd name="connsiteX35" fmla="*/ 7890112 w 10678681"/>
              <a:gd name="connsiteY35" fmla="*/ 677915 h 1342734"/>
              <a:gd name="connsiteX36" fmla="*/ 7853284 w 10678681"/>
              <a:gd name="connsiteY36" fmla="*/ 723588 h 1342734"/>
              <a:gd name="connsiteX37" fmla="*/ 7802383 w 10678681"/>
              <a:gd name="connsiteY37" fmla="*/ 739359 h 1342734"/>
              <a:gd name="connsiteX38" fmla="*/ 7730518 w 10678681"/>
              <a:gd name="connsiteY38" fmla="*/ 739526 h 1342734"/>
              <a:gd name="connsiteX39" fmla="*/ 7652907 w 10678681"/>
              <a:gd name="connsiteY39" fmla="*/ 783273 h 1342734"/>
              <a:gd name="connsiteX40" fmla="*/ 7606008 w 10678681"/>
              <a:gd name="connsiteY40" fmla="*/ 800717 h 1342734"/>
              <a:gd name="connsiteX41" fmla="*/ 7480223 w 10678681"/>
              <a:gd name="connsiteY41" fmla="*/ 856821 h 1342734"/>
              <a:gd name="connsiteX42" fmla="*/ 7356005 w 10678681"/>
              <a:gd name="connsiteY42" fmla="*/ 919462 h 1342734"/>
              <a:gd name="connsiteX43" fmla="*/ 7305396 w 10678681"/>
              <a:gd name="connsiteY43" fmla="*/ 986228 h 1342734"/>
              <a:gd name="connsiteX44" fmla="*/ 7266251 w 10678681"/>
              <a:gd name="connsiteY44" fmla="*/ 967864 h 1342734"/>
              <a:gd name="connsiteX45" fmla="*/ 7269396 w 10678681"/>
              <a:gd name="connsiteY45" fmla="*/ 989282 h 1342734"/>
              <a:gd name="connsiteX46" fmla="*/ 7258094 w 10678681"/>
              <a:gd name="connsiteY46" fmla="*/ 990679 h 1342734"/>
              <a:gd name="connsiteX47" fmla="*/ 7257893 w 10678681"/>
              <a:gd name="connsiteY47" fmla="*/ 991204 h 1342734"/>
              <a:gd name="connsiteX48" fmla="*/ 7247153 w 10678681"/>
              <a:gd name="connsiteY48" fmla="*/ 991550 h 1342734"/>
              <a:gd name="connsiteX49" fmla="*/ 7193612 w 10678681"/>
              <a:gd name="connsiteY49" fmla="*/ 987042 h 1342734"/>
              <a:gd name="connsiteX50" fmla="*/ 7132632 w 10678681"/>
              <a:gd name="connsiteY50" fmla="*/ 1042036 h 1342734"/>
              <a:gd name="connsiteX51" fmla="*/ 7105610 w 10678681"/>
              <a:gd name="connsiteY51" fmla="*/ 1053537 h 1342734"/>
              <a:gd name="connsiteX52" fmla="*/ 7069148 w 10678681"/>
              <a:gd name="connsiteY52" fmla="*/ 1047163 h 1342734"/>
              <a:gd name="connsiteX53" fmla="*/ 7039634 w 10678681"/>
              <a:gd name="connsiteY53" fmla="*/ 1059971 h 1342734"/>
              <a:gd name="connsiteX54" fmla="*/ 7033445 w 10678681"/>
              <a:gd name="connsiteY54" fmla="*/ 1063314 h 1342734"/>
              <a:gd name="connsiteX55" fmla="*/ 6999157 w 10678681"/>
              <a:gd name="connsiteY55" fmla="*/ 1055282 h 1342734"/>
              <a:gd name="connsiteX56" fmla="*/ 6981874 w 10678681"/>
              <a:gd name="connsiteY56" fmla="*/ 1053827 h 1342734"/>
              <a:gd name="connsiteX57" fmla="*/ 6976102 w 10678681"/>
              <a:gd name="connsiteY57" fmla="*/ 1047854 h 1342734"/>
              <a:gd name="connsiteX58" fmla="*/ 6951040 w 10678681"/>
              <a:gd name="connsiteY58" fmla="*/ 1048531 h 1342734"/>
              <a:gd name="connsiteX59" fmla="*/ 6948497 w 10678681"/>
              <a:gd name="connsiteY59" fmla="*/ 1050706 h 1342734"/>
              <a:gd name="connsiteX60" fmla="*/ 6926582 w 10678681"/>
              <a:gd name="connsiteY60" fmla="*/ 1043462 h 1342734"/>
              <a:gd name="connsiteX61" fmla="*/ 6833743 w 10678681"/>
              <a:gd name="connsiteY61" fmla="*/ 1027960 h 1342734"/>
              <a:gd name="connsiteX62" fmla="*/ 6687090 w 10678681"/>
              <a:gd name="connsiteY62" fmla="*/ 1063250 h 1342734"/>
              <a:gd name="connsiteX63" fmla="*/ 6437450 w 10678681"/>
              <a:gd name="connsiteY63" fmla="*/ 1101075 h 1342734"/>
              <a:gd name="connsiteX64" fmla="*/ 6327795 w 10678681"/>
              <a:gd name="connsiteY64" fmla="*/ 1088142 h 1342734"/>
              <a:gd name="connsiteX65" fmla="*/ 6136549 w 10678681"/>
              <a:gd name="connsiteY65" fmla="*/ 1100268 h 1342734"/>
              <a:gd name="connsiteX66" fmla="*/ 6004655 w 10678681"/>
              <a:gd name="connsiteY66" fmla="*/ 1114946 h 1342734"/>
              <a:gd name="connsiteX67" fmla="*/ 5936643 w 10678681"/>
              <a:gd name="connsiteY67" fmla="*/ 1095428 h 1342734"/>
              <a:gd name="connsiteX68" fmla="*/ 5912484 w 10678681"/>
              <a:gd name="connsiteY68" fmla="*/ 1112624 h 1342734"/>
              <a:gd name="connsiteX69" fmla="*/ 5908387 w 10678681"/>
              <a:gd name="connsiteY69" fmla="*/ 1116018 h 1342734"/>
              <a:gd name="connsiteX70" fmla="*/ 5890495 w 10678681"/>
              <a:gd name="connsiteY70" fmla="*/ 1120268 h 1342734"/>
              <a:gd name="connsiteX71" fmla="*/ 5887318 w 10678681"/>
              <a:gd name="connsiteY71" fmla="*/ 1133134 h 1342734"/>
              <a:gd name="connsiteX72" fmla="*/ 5861726 w 10678681"/>
              <a:gd name="connsiteY72" fmla="*/ 1147891 h 1342734"/>
              <a:gd name="connsiteX73" fmla="*/ 5805823 w 10678681"/>
              <a:gd name="connsiteY73" fmla="*/ 1152457 h 1342734"/>
              <a:gd name="connsiteX74" fmla="*/ 5689841 w 10678681"/>
              <a:gd name="connsiteY74" fmla="*/ 1176232 h 1342734"/>
              <a:gd name="connsiteX75" fmla="*/ 5605119 w 10678681"/>
              <a:gd name="connsiteY75" fmla="*/ 1190202 h 1342734"/>
              <a:gd name="connsiteX76" fmla="*/ 5488513 w 10678681"/>
              <a:gd name="connsiteY76" fmla="*/ 1205367 h 1342734"/>
              <a:gd name="connsiteX77" fmla="*/ 5402905 w 10678681"/>
              <a:gd name="connsiteY77" fmla="*/ 1241191 h 1342734"/>
              <a:gd name="connsiteX78" fmla="*/ 5285593 w 10678681"/>
              <a:gd name="connsiteY78" fmla="*/ 1273569 h 1342734"/>
              <a:gd name="connsiteX79" fmla="*/ 5192893 w 10678681"/>
              <a:gd name="connsiteY79" fmla="*/ 1247188 h 1342734"/>
              <a:gd name="connsiteX80" fmla="*/ 5186475 w 10678681"/>
              <a:gd name="connsiteY80" fmla="*/ 1257028 h 1342734"/>
              <a:gd name="connsiteX81" fmla="*/ 5126038 w 10678681"/>
              <a:gd name="connsiteY81" fmla="*/ 1263189 h 1342734"/>
              <a:gd name="connsiteX82" fmla="*/ 4894688 w 10678681"/>
              <a:gd name="connsiteY82" fmla="*/ 1247184 h 1342734"/>
              <a:gd name="connsiteX83" fmla="*/ 4788036 w 10678681"/>
              <a:gd name="connsiteY83" fmla="*/ 1238182 h 1342734"/>
              <a:gd name="connsiteX84" fmla="*/ 4747555 w 10678681"/>
              <a:gd name="connsiteY84" fmla="*/ 1252768 h 1342734"/>
              <a:gd name="connsiteX85" fmla="*/ 4679644 w 10678681"/>
              <a:gd name="connsiteY85" fmla="*/ 1276603 h 1342734"/>
              <a:gd name="connsiteX86" fmla="*/ 4632222 w 10678681"/>
              <a:gd name="connsiteY86" fmla="*/ 1318360 h 1342734"/>
              <a:gd name="connsiteX87" fmla="*/ 4617358 w 10678681"/>
              <a:gd name="connsiteY87" fmla="*/ 1327690 h 1342734"/>
              <a:gd name="connsiteX88" fmla="*/ 4589102 w 10678681"/>
              <a:gd name="connsiteY88" fmla="*/ 1321223 h 1342734"/>
              <a:gd name="connsiteX89" fmla="*/ 4578184 w 10678681"/>
              <a:gd name="connsiteY89" fmla="*/ 1326745 h 1342734"/>
              <a:gd name="connsiteX90" fmla="*/ 4574270 w 10678681"/>
              <a:gd name="connsiteY90" fmla="*/ 1325878 h 1342734"/>
              <a:gd name="connsiteX91" fmla="*/ 4564919 w 10678681"/>
              <a:gd name="connsiteY91" fmla="*/ 1325507 h 1342734"/>
              <a:gd name="connsiteX92" fmla="*/ 4566586 w 10678681"/>
              <a:gd name="connsiteY92" fmla="*/ 1316963 h 1342734"/>
              <a:gd name="connsiteX93" fmla="*/ 4556303 w 10678681"/>
              <a:gd name="connsiteY93" fmla="*/ 1300262 h 1342734"/>
              <a:gd name="connsiteX94" fmla="*/ 4502358 w 10678681"/>
              <a:gd name="connsiteY94" fmla="*/ 1302558 h 1342734"/>
              <a:gd name="connsiteX95" fmla="*/ 4498919 w 10678681"/>
              <a:gd name="connsiteY95" fmla="*/ 1312115 h 1342734"/>
              <a:gd name="connsiteX96" fmla="*/ 4492075 w 10678681"/>
              <a:gd name="connsiteY96" fmla="*/ 1313357 h 1342734"/>
              <a:gd name="connsiteX97" fmla="*/ 4487466 w 10678681"/>
              <a:gd name="connsiteY97" fmla="*/ 1304102 h 1342734"/>
              <a:gd name="connsiteX98" fmla="*/ 4398292 w 10678681"/>
              <a:gd name="connsiteY98" fmla="*/ 1278410 h 1342734"/>
              <a:gd name="connsiteX99" fmla="*/ 4306088 w 10678681"/>
              <a:gd name="connsiteY99" fmla="*/ 1282512 h 1342734"/>
              <a:gd name="connsiteX100" fmla="*/ 4188995 w 10678681"/>
              <a:gd name="connsiteY100" fmla="*/ 1296718 h 1342734"/>
              <a:gd name="connsiteX101" fmla="*/ 4136582 w 10678681"/>
              <a:gd name="connsiteY101" fmla="*/ 1287687 h 1342734"/>
              <a:gd name="connsiteX102" fmla="*/ 4064614 w 10678681"/>
              <a:gd name="connsiteY102" fmla="*/ 1296118 h 1342734"/>
              <a:gd name="connsiteX103" fmla="*/ 3900948 w 10678681"/>
              <a:gd name="connsiteY103" fmla="*/ 1322156 h 1342734"/>
              <a:gd name="connsiteX104" fmla="*/ 3787890 w 10678681"/>
              <a:gd name="connsiteY104" fmla="*/ 1322164 h 1342734"/>
              <a:gd name="connsiteX105" fmla="*/ 3745993 w 10678681"/>
              <a:gd name="connsiteY105" fmla="*/ 1342630 h 1342734"/>
              <a:gd name="connsiteX106" fmla="*/ 3675785 w 10678681"/>
              <a:gd name="connsiteY106" fmla="*/ 1326802 h 1342734"/>
              <a:gd name="connsiteX107" fmla="*/ 3623856 w 10678681"/>
              <a:gd name="connsiteY107" fmla="*/ 1290804 h 1342734"/>
              <a:gd name="connsiteX108" fmla="*/ 3564933 w 10678681"/>
              <a:gd name="connsiteY108" fmla="*/ 1287147 h 1342734"/>
              <a:gd name="connsiteX109" fmla="*/ 3550537 w 10678681"/>
              <a:gd name="connsiteY109" fmla="*/ 1317552 h 1342734"/>
              <a:gd name="connsiteX110" fmla="*/ 3487736 w 10678681"/>
              <a:gd name="connsiteY110" fmla="*/ 1303493 h 1342734"/>
              <a:gd name="connsiteX111" fmla="*/ 3392548 w 10678681"/>
              <a:gd name="connsiteY111" fmla="*/ 1278741 h 1342734"/>
              <a:gd name="connsiteX112" fmla="*/ 3337466 w 10678681"/>
              <a:gd name="connsiteY112" fmla="*/ 1272537 h 1342734"/>
              <a:gd name="connsiteX113" fmla="*/ 3175981 w 10678681"/>
              <a:gd name="connsiteY113" fmla="*/ 1208973 h 1342734"/>
              <a:gd name="connsiteX114" fmla="*/ 3036856 w 10678681"/>
              <a:gd name="connsiteY114" fmla="*/ 1214383 h 1342734"/>
              <a:gd name="connsiteX115" fmla="*/ 2824973 w 10678681"/>
              <a:gd name="connsiteY115" fmla="*/ 1134864 h 1342734"/>
              <a:gd name="connsiteX116" fmla="*/ 2804398 w 10678681"/>
              <a:gd name="connsiteY116" fmla="*/ 1125556 h 1342734"/>
              <a:gd name="connsiteX117" fmla="*/ 2736109 w 10678681"/>
              <a:gd name="connsiteY117" fmla="*/ 1137717 h 1342734"/>
              <a:gd name="connsiteX118" fmla="*/ 2659096 w 10678681"/>
              <a:gd name="connsiteY118" fmla="*/ 1150294 h 1342734"/>
              <a:gd name="connsiteX119" fmla="*/ 2567088 w 10678681"/>
              <a:gd name="connsiteY119" fmla="*/ 1181781 h 1342734"/>
              <a:gd name="connsiteX120" fmla="*/ 2454501 w 10678681"/>
              <a:gd name="connsiteY120" fmla="*/ 1155455 h 1342734"/>
              <a:gd name="connsiteX121" fmla="*/ 2385161 w 10678681"/>
              <a:gd name="connsiteY121" fmla="*/ 1161312 h 1342734"/>
              <a:gd name="connsiteX122" fmla="*/ 2273361 w 10678681"/>
              <a:gd name="connsiteY122" fmla="*/ 1134090 h 1342734"/>
              <a:gd name="connsiteX123" fmla="*/ 2132003 w 10678681"/>
              <a:gd name="connsiteY123" fmla="*/ 1139225 h 1342734"/>
              <a:gd name="connsiteX124" fmla="*/ 2041224 w 10678681"/>
              <a:gd name="connsiteY124" fmla="*/ 1147536 h 1342734"/>
              <a:gd name="connsiteX125" fmla="*/ 2010157 w 10678681"/>
              <a:gd name="connsiteY125" fmla="*/ 1152767 h 1342734"/>
              <a:gd name="connsiteX126" fmla="*/ 1859213 w 10678681"/>
              <a:gd name="connsiteY126" fmla="*/ 1199540 h 1342734"/>
              <a:gd name="connsiteX127" fmla="*/ 1735877 w 10678681"/>
              <a:gd name="connsiteY127" fmla="*/ 1246527 h 1342734"/>
              <a:gd name="connsiteX128" fmla="*/ 1705069 w 10678681"/>
              <a:gd name="connsiteY128" fmla="*/ 1251989 h 1342734"/>
              <a:gd name="connsiteX129" fmla="*/ 1307888 w 10678681"/>
              <a:gd name="connsiteY129" fmla="*/ 1283156 h 1342734"/>
              <a:gd name="connsiteX130" fmla="*/ 1220734 w 10678681"/>
              <a:gd name="connsiteY130" fmla="*/ 1257811 h 1342734"/>
              <a:gd name="connsiteX131" fmla="*/ 1021737 w 10678681"/>
              <a:gd name="connsiteY131" fmla="*/ 1238739 h 1342734"/>
              <a:gd name="connsiteX132" fmla="*/ 959820 w 10678681"/>
              <a:gd name="connsiteY132" fmla="*/ 1275863 h 1342734"/>
              <a:gd name="connsiteX133" fmla="*/ 929137 w 10678681"/>
              <a:gd name="connsiteY133" fmla="*/ 1273957 h 1342734"/>
              <a:gd name="connsiteX134" fmla="*/ 878849 w 10678681"/>
              <a:gd name="connsiteY134" fmla="*/ 1266740 h 1342734"/>
              <a:gd name="connsiteX135" fmla="*/ 800667 w 10678681"/>
              <a:gd name="connsiteY135" fmla="*/ 1282041 h 1342734"/>
              <a:gd name="connsiteX136" fmla="*/ 644906 w 10678681"/>
              <a:gd name="connsiteY136" fmla="*/ 1273685 h 1342734"/>
              <a:gd name="connsiteX137" fmla="*/ 379869 w 10678681"/>
              <a:gd name="connsiteY137" fmla="*/ 1339165 h 1342734"/>
              <a:gd name="connsiteX138" fmla="*/ 137696 w 10678681"/>
              <a:gd name="connsiteY138" fmla="*/ 1319217 h 1342734"/>
              <a:gd name="connsiteX139" fmla="*/ 54250 w 10678681"/>
              <a:gd name="connsiteY139" fmla="*/ 1315838 h 1342734"/>
              <a:gd name="connsiteX140" fmla="*/ 28042 w 10678681"/>
              <a:gd name="connsiteY140" fmla="*/ 1297822 h 1342734"/>
              <a:gd name="connsiteX141" fmla="*/ 0 w 10678681"/>
              <a:gd name="connsiteY141" fmla="*/ 1294612 h 1342734"/>
              <a:gd name="connsiteX142" fmla="*/ 0 w 10678681"/>
              <a:gd name="connsiteY142" fmla="*/ 0 h 1342734"/>
              <a:gd name="connsiteX0" fmla="*/ 0 w 10678681"/>
              <a:gd name="connsiteY0" fmla="*/ 0 h 1342734"/>
              <a:gd name="connsiteX1" fmla="*/ 10678681 w 10678681"/>
              <a:gd name="connsiteY1" fmla="*/ 0 h 1342734"/>
              <a:gd name="connsiteX2" fmla="*/ 10666019 w 10678681"/>
              <a:gd name="connsiteY2" fmla="*/ 7876 h 1342734"/>
              <a:gd name="connsiteX3" fmla="*/ 10632825 w 10678681"/>
              <a:gd name="connsiteY3" fmla="*/ 32153 h 1342734"/>
              <a:gd name="connsiteX4" fmla="*/ 10510605 w 10678681"/>
              <a:gd name="connsiteY4" fmla="*/ 30449 h 1342734"/>
              <a:gd name="connsiteX5" fmla="*/ 10456989 w 10678681"/>
              <a:gd name="connsiteY5" fmla="*/ 979 h 1342734"/>
              <a:gd name="connsiteX6" fmla="*/ 10438642 w 10678681"/>
              <a:gd name="connsiteY6" fmla="*/ 1524 h 1342734"/>
              <a:gd name="connsiteX7" fmla="*/ 10407146 w 10678681"/>
              <a:gd name="connsiteY7" fmla="*/ 43659 h 1342734"/>
              <a:gd name="connsiteX8" fmla="*/ 10357996 w 10678681"/>
              <a:gd name="connsiteY8" fmla="*/ 50836 h 1342734"/>
              <a:gd name="connsiteX9" fmla="*/ 10306667 w 10678681"/>
              <a:gd name="connsiteY9" fmla="*/ 109739 h 1342734"/>
              <a:gd name="connsiteX10" fmla="*/ 10115334 w 10678681"/>
              <a:gd name="connsiteY10" fmla="*/ 155658 h 1342734"/>
              <a:gd name="connsiteX11" fmla="*/ 10068157 w 10678681"/>
              <a:gd name="connsiteY11" fmla="*/ 215673 h 1342734"/>
              <a:gd name="connsiteX12" fmla="*/ 10045431 w 10678681"/>
              <a:gd name="connsiteY12" fmla="*/ 229568 h 1342734"/>
              <a:gd name="connsiteX13" fmla="*/ 10013265 w 10678681"/>
              <a:gd name="connsiteY13" fmla="*/ 284757 h 1342734"/>
              <a:gd name="connsiteX14" fmla="*/ 9840045 w 10678681"/>
              <a:gd name="connsiteY14" fmla="*/ 223033 h 1342734"/>
              <a:gd name="connsiteX15" fmla="*/ 9679638 w 10678681"/>
              <a:gd name="connsiteY15" fmla="*/ 277462 h 1342734"/>
              <a:gd name="connsiteX16" fmla="*/ 9498347 w 10678681"/>
              <a:gd name="connsiteY16" fmla="*/ 244723 h 1342734"/>
              <a:gd name="connsiteX17" fmla="*/ 9399702 w 10678681"/>
              <a:gd name="connsiteY17" fmla="*/ 276316 h 1342734"/>
              <a:gd name="connsiteX18" fmla="*/ 9378439 w 10678681"/>
              <a:gd name="connsiteY18" fmla="*/ 326244 h 1342734"/>
              <a:gd name="connsiteX19" fmla="*/ 9121744 w 10678681"/>
              <a:gd name="connsiteY19" fmla="*/ 365177 h 1342734"/>
              <a:gd name="connsiteX20" fmla="*/ 9061654 w 10678681"/>
              <a:gd name="connsiteY20" fmla="*/ 393730 h 1342734"/>
              <a:gd name="connsiteX21" fmla="*/ 8997577 w 10678681"/>
              <a:gd name="connsiteY21" fmla="*/ 380865 h 1342734"/>
              <a:gd name="connsiteX22" fmla="*/ 8907968 w 10678681"/>
              <a:gd name="connsiteY22" fmla="*/ 447345 h 1342734"/>
              <a:gd name="connsiteX23" fmla="*/ 8764163 w 10678681"/>
              <a:gd name="connsiteY23" fmla="*/ 471000 h 1342734"/>
              <a:gd name="connsiteX24" fmla="*/ 8680155 w 10678681"/>
              <a:gd name="connsiteY24" fmla="*/ 492404 h 1342734"/>
              <a:gd name="connsiteX25" fmla="*/ 8651436 w 10678681"/>
              <a:gd name="connsiteY25" fmla="*/ 511923 h 1342734"/>
              <a:gd name="connsiteX26" fmla="*/ 8609185 w 10678681"/>
              <a:gd name="connsiteY26" fmla="*/ 531525 h 1342734"/>
              <a:gd name="connsiteX27" fmla="*/ 8537091 w 10678681"/>
              <a:gd name="connsiteY27" fmla="*/ 574933 h 1342734"/>
              <a:gd name="connsiteX28" fmla="*/ 8435931 w 10678681"/>
              <a:gd name="connsiteY28" fmla="*/ 617926 h 1342734"/>
              <a:gd name="connsiteX29" fmla="*/ 8348623 w 10678681"/>
              <a:gd name="connsiteY29" fmla="*/ 600607 h 1342734"/>
              <a:gd name="connsiteX30" fmla="*/ 8344233 w 10678681"/>
              <a:gd name="connsiteY30" fmla="*/ 610922 h 1342734"/>
              <a:gd name="connsiteX31" fmla="*/ 8290622 w 10678681"/>
              <a:gd name="connsiteY31" fmla="*/ 622687 h 1342734"/>
              <a:gd name="connsiteX32" fmla="*/ 8086698 w 10678681"/>
              <a:gd name="connsiteY32" fmla="*/ 605185 h 1342734"/>
              <a:gd name="connsiteX33" fmla="*/ 7982378 w 10678681"/>
              <a:gd name="connsiteY33" fmla="*/ 629799 h 1342734"/>
              <a:gd name="connsiteX34" fmla="*/ 7947952 w 10678681"/>
              <a:gd name="connsiteY34" fmla="*/ 648003 h 1342734"/>
              <a:gd name="connsiteX35" fmla="*/ 7890112 w 10678681"/>
              <a:gd name="connsiteY35" fmla="*/ 677915 h 1342734"/>
              <a:gd name="connsiteX36" fmla="*/ 7853284 w 10678681"/>
              <a:gd name="connsiteY36" fmla="*/ 723588 h 1342734"/>
              <a:gd name="connsiteX37" fmla="*/ 7802383 w 10678681"/>
              <a:gd name="connsiteY37" fmla="*/ 739359 h 1342734"/>
              <a:gd name="connsiteX38" fmla="*/ 7730518 w 10678681"/>
              <a:gd name="connsiteY38" fmla="*/ 739526 h 1342734"/>
              <a:gd name="connsiteX39" fmla="*/ 7652907 w 10678681"/>
              <a:gd name="connsiteY39" fmla="*/ 783273 h 1342734"/>
              <a:gd name="connsiteX40" fmla="*/ 7606008 w 10678681"/>
              <a:gd name="connsiteY40" fmla="*/ 800717 h 1342734"/>
              <a:gd name="connsiteX41" fmla="*/ 7480223 w 10678681"/>
              <a:gd name="connsiteY41" fmla="*/ 856821 h 1342734"/>
              <a:gd name="connsiteX42" fmla="*/ 7356005 w 10678681"/>
              <a:gd name="connsiteY42" fmla="*/ 919462 h 1342734"/>
              <a:gd name="connsiteX43" fmla="*/ 7305396 w 10678681"/>
              <a:gd name="connsiteY43" fmla="*/ 986228 h 1342734"/>
              <a:gd name="connsiteX44" fmla="*/ 7266251 w 10678681"/>
              <a:gd name="connsiteY44" fmla="*/ 967864 h 1342734"/>
              <a:gd name="connsiteX45" fmla="*/ 7269396 w 10678681"/>
              <a:gd name="connsiteY45" fmla="*/ 989282 h 1342734"/>
              <a:gd name="connsiteX46" fmla="*/ 7258094 w 10678681"/>
              <a:gd name="connsiteY46" fmla="*/ 990679 h 1342734"/>
              <a:gd name="connsiteX47" fmla="*/ 7257893 w 10678681"/>
              <a:gd name="connsiteY47" fmla="*/ 991204 h 1342734"/>
              <a:gd name="connsiteX48" fmla="*/ 7247153 w 10678681"/>
              <a:gd name="connsiteY48" fmla="*/ 991550 h 1342734"/>
              <a:gd name="connsiteX49" fmla="*/ 7193612 w 10678681"/>
              <a:gd name="connsiteY49" fmla="*/ 987042 h 1342734"/>
              <a:gd name="connsiteX50" fmla="*/ 7132632 w 10678681"/>
              <a:gd name="connsiteY50" fmla="*/ 1042036 h 1342734"/>
              <a:gd name="connsiteX51" fmla="*/ 7105610 w 10678681"/>
              <a:gd name="connsiteY51" fmla="*/ 1053537 h 1342734"/>
              <a:gd name="connsiteX52" fmla="*/ 7069148 w 10678681"/>
              <a:gd name="connsiteY52" fmla="*/ 1047163 h 1342734"/>
              <a:gd name="connsiteX53" fmla="*/ 7039634 w 10678681"/>
              <a:gd name="connsiteY53" fmla="*/ 1059971 h 1342734"/>
              <a:gd name="connsiteX54" fmla="*/ 7033445 w 10678681"/>
              <a:gd name="connsiteY54" fmla="*/ 1063314 h 1342734"/>
              <a:gd name="connsiteX55" fmla="*/ 6999157 w 10678681"/>
              <a:gd name="connsiteY55" fmla="*/ 1055282 h 1342734"/>
              <a:gd name="connsiteX56" fmla="*/ 6981874 w 10678681"/>
              <a:gd name="connsiteY56" fmla="*/ 1053827 h 1342734"/>
              <a:gd name="connsiteX57" fmla="*/ 6976102 w 10678681"/>
              <a:gd name="connsiteY57" fmla="*/ 1047854 h 1342734"/>
              <a:gd name="connsiteX58" fmla="*/ 6951040 w 10678681"/>
              <a:gd name="connsiteY58" fmla="*/ 1048531 h 1342734"/>
              <a:gd name="connsiteX59" fmla="*/ 6948497 w 10678681"/>
              <a:gd name="connsiteY59" fmla="*/ 1050706 h 1342734"/>
              <a:gd name="connsiteX60" fmla="*/ 6926582 w 10678681"/>
              <a:gd name="connsiteY60" fmla="*/ 1043462 h 1342734"/>
              <a:gd name="connsiteX61" fmla="*/ 6833743 w 10678681"/>
              <a:gd name="connsiteY61" fmla="*/ 1027960 h 1342734"/>
              <a:gd name="connsiteX62" fmla="*/ 6687090 w 10678681"/>
              <a:gd name="connsiteY62" fmla="*/ 1063250 h 1342734"/>
              <a:gd name="connsiteX63" fmla="*/ 6437450 w 10678681"/>
              <a:gd name="connsiteY63" fmla="*/ 1101075 h 1342734"/>
              <a:gd name="connsiteX64" fmla="*/ 6327795 w 10678681"/>
              <a:gd name="connsiteY64" fmla="*/ 1088142 h 1342734"/>
              <a:gd name="connsiteX65" fmla="*/ 6136549 w 10678681"/>
              <a:gd name="connsiteY65" fmla="*/ 1100268 h 1342734"/>
              <a:gd name="connsiteX66" fmla="*/ 6004655 w 10678681"/>
              <a:gd name="connsiteY66" fmla="*/ 1114946 h 1342734"/>
              <a:gd name="connsiteX67" fmla="*/ 5936643 w 10678681"/>
              <a:gd name="connsiteY67" fmla="*/ 1095428 h 1342734"/>
              <a:gd name="connsiteX68" fmla="*/ 5912484 w 10678681"/>
              <a:gd name="connsiteY68" fmla="*/ 1112624 h 1342734"/>
              <a:gd name="connsiteX69" fmla="*/ 5908387 w 10678681"/>
              <a:gd name="connsiteY69" fmla="*/ 1116018 h 1342734"/>
              <a:gd name="connsiteX70" fmla="*/ 5890495 w 10678681"/>
              <a:gd name="connsiteY70" fmla="*/ 1120268 h 1342734"/>
              <a:gd name="connsiteX71" fmla="*/ 5887318 w 10678681"/>
              <a:gd name="connsiteY71" fmla="*/ 1133134 h 1342734"/>
              <a:gd name="connsiteX72" fmla="*/ 5861726 w 10678681"/>
              <a:gd name="connsiteY72" fmla="*/ 1147891 h 1342734"/>
              <a:gd name="connsiteX73" fmla="*/ 5805823 w 10678681"/>
              <a:gd name="connsiteY73" fmla="*/ 1152457 h 1342734"/>
              <a:gd name="connsiteX74" fmla="*/ 5689841 w 10678681"/>
              <a:gd name="connsiteY74" fmla="*/ 1176232 h 1342734"/>
              <a:gd name="connsiteX75" fmla="*/ 5605119 w 10678681"/>
              <a:gd name="connsiteY75" fmla="*/ 1190202 h 1342734"/>
              <a:gd name="connsiteX76" fmla="*/ 5488513 w 10678681"/>
              <a:gd name="connsiteY76" fmla="*/ 1205367 h 1342734"/>
              <a:gd name="connsiteX77" fmla="*/ 5402905 w 10678681"/>
              <a:gd name="connsiteY77" fmla="*/ 1241191 h 1342734"/>
              <a:gd name="connsiteX78" fmla="*/ 5285593 w 10678681"/>
              <a:gd name="connsiteY78" fmla="*/ 1273569 h 1342734"/>
              <a:gd name="connsiteX79" fmla="*/ 5192893 w 10678681"/>
              <a:gd name="connsiteY79" fmla="*/ 1247188 h 1342734"/>
              <a:gd name="connsiteX80" fmla="*/ 5186475 w 10678681"/>
              <a:gd name="connsiteY80" fmla="*/ 1257028 h 1342734"/>
              <a:gd name="connsiteX81" fmla="*/ 5126038 w 10678681"/>
              <a:gd name="connsiteY81" fmla="*/ 1263189 h 1342734"/>
              <a:gd name="connsiteX82" fmla="*/ 4894688 w 10678681"/>
              <a:gd name="connsiteY82" fmla="*/ 1247184 h 1342734"/>
              <a:gd name="connsiteX83" fmla="*/ 4788036 w 10678681"/>
              <a:gd name="connsiteY83" fmla="*/ 1238182 h 1342734"/>
              <a:gd name="connsiteX84" fmla="*/ 4747555 w 10678681"/>
              <a:gd name="connsiteY84" fmla="*/ 1252768 h 1342734"/>
              <a:gd name="connsiteX85" fmla="*/ 4679644 w 10678681"/>
              <a:gd name="connsiteY85" fmla="*/ 1276603 h 1342734"/>
              <a:gd name="connsiteX86" fmla="*/ 4632222 w 10678681"/>
              <a:gd name="connsiteY86" fmla="*/ 1318360 h 1342734"/>
              <a:gd name="connsiteX87" fmla="*/ 4617358 w 10678681"/>
              <a:gd name="connsiteY87" fmla="*/ 1327690 h 1342734"/>
              <a:gd name="connsiteX88" fmla="*/ 4589102 w 10678681"/>
              <a:gd name="connsiteY88" fmla="*/ 1321223 h 1342734"/>
              <a:gd name="connsiteX89" fmla="*/ 4578184 w 10678681"/>
              <a:gd name="connsiteY89" fmla="*/ 1326745 h 1342734"/>
              <a:gd name="connsiteX90" fmla="*/ 4574270 w 10678681"/>
              <a:gd name="connsiteY90" fmla="*/ 1325878 h 1342734"/>
              <a:gd name="connsiteX91" fmla="*/ 4564919 w 10678681"/>
              <a:gd name="connsiteY91" fmla="*/ 1325507 h 1342734"/>
              <a:gd name="connsiteX92" fmla="*/ 4566586 w 10678681"/>
              <a:gd name="connsiteY92" fmla="*/ 1316963 h 1342734"/>
              <a:gd name="connsiteX93" fmla="*/ 4556303 w 10678681"/>
              <a:gd name="connsiteY93" fmla="*/ 1300262 h 1342734"/>
              <a:gd name="connsiteX94" fmla="*/ 4502358 w 10678681"/>
              <a:gd name="connsiteY94" fmla="*/ 1302558 h 1342734"/>
              <a:gd name="connsiteX95" fmla="*/ 4498919 w 10678681"/>
              <a:gd name="connsiteY95" fmla="*/ 1312115 h 1342734"/>
              <a:gd name="connsiteX96" fmla="*/ 4492075 w 10678681"/>
              <a:gd name="connsiteY96" fmla="*/ 1313357 h 1342734"/>
              <a:gd name="connsiteX97" fmla="*/ 4487466 w 10678681"/>
              <a:gd name="connsiteY97" fmla="*/ 1304102 h 1342734"/>
              <a:gd name="connsiteX98" fmla="*/ 4398292 w 10678681"/>
              <a:gd name="connsiteY98" fmla="*/ 1278410 h 1342734"/>
              <a:gd name="connsiteX99" fmla="*/ 4306088 w 10678681"/>
              <a:gd name="connsiteY99" fmla="*/ 1282512 h 1342734"/>
              <a:gd name="connsiteX100" fmla="*/ 4188995 w 10678681"/>
              <a:gd name="connsiteY100" fmla="*/ 1296718 h 1342734"/>
              <a:gd name="connsiteX101" fmla="*/ 4136582 w 10678681"/>
              <a:gd name="connsiteY101" fmla="*/ 1287687 h 1342734"/>
              <a:gd name="connsiteX102" fmla="*/ 4064614 w 10678681"/>
              <a:gd name="connsiteY102" fmla="*/ 1296118 h 1342734"/>
              <a:gd name="connsiteX103" fmla="*/ 3900948 w 10678681"/>
              <a:gd name="connsiteY103" fmla="*/ 1322156 h 1342734"/>
              <a:gd name="connsiteX104" fmla="*/ 3787890 w 10678681"/>
              <a:gd name="connsiteY104" fmla="*/ 1322164 h 1342734"/>
              <a:gd name="connsiteX105" fmla="*/ 3745993 w 10678681"/>
              <a:gd name="connsiteY105" fmla="*/ 1342630 h 1342734"/>
              <a:gd name="connsiteX106" fmla="*/ 3675785 w 10678681"/>
              <a:gd name="connsiteY106" fmla="*/ 1326802 h 1342734"/>
              <a:gd name="connsiteX107" fmla="*/ 3623856 w 10678681"/>
              <a:gd name="connsiteY107" fmla="*/ 1290804 h 1342734"/>
              <a:gd name="connsiteX108" fmla="*/ 3564933 w 10678681"/>
              <a:gd name="connsiteY108" fmla="*/ 1287147 h 1342734"/>
              <a:gd name="connsiteX109" fmla="*/ 3550537 w 10678681"/>
              <a:gd name="connsiteY109" fmla="*/ 1317552 h 1342734"/>
              <a:gd name="connsiteX110" fmla="*/ 3487736 w 10678681"/>
              <a:gd name="connsiteY110" fmla="*/ 1303493 h 1342734"/>
              <a:gd name="connsiteX111" fmla="*/ 3392548 w 10678681"/>
              <a:gd name="connsiteY111" fmla="*/ 1278741 h 1342734"/>
              <a:gd name="connsiteX112" fmla="*/ 3337466 w 10678681"/>
              <a:gd name="connsiteY112" fmla="*/ 1272537 h 1342734"/>
              <a:gd name="connsiteX113" fmla="*/ 3175981 w 10678681"/>
              <a:gd name="connsiteY113" fmla="*/ 1208973 h 1342734"/>
              <a:gd name="connsiteX114" fmla="*/ 3036856 w 10678681"/>
              <a:gd name="connsiteY114" fmla="*/ 1214383 h 1342734"/>
              <a:gd name="connsiteX115" fmla="*/ 2824973 w 10678681"/>
              <a:gd name="connsiteY115" fmla="*/ 1134864 h 1342734"/>
              <a:gd name="connsiteX116" fmla="*/ 2804398 w 10678681"/>
              <a:gd name="connsiteY116" fmla="*/ 1125556 h 1342734"/>
              <a:gd name="connsiteX117" fmla="*/ 2736109 w 10678681"/>
              <a:gd name="connsiteY117" fmla="*/ 1137717 h 1342734"/>
              <a:gd name="connsiteX118" fmla="*/ 2659096 w 10678681"/>
              <a:gd name="connsiteY118" fmla="*/ 1150294 h 1342734"/>
              <a:gd name="connsiteX119" fmla="*/ 2567088 w 10678681"/>
              <a:gd name="connsiteY119" fmla="*/ 1181781 h 1342734"/>
              <a:gd name="connsiteX120" fmla="*/ 2454501 w 10678681"/>
              <a:gd name="connsiteY120" fmla="*/ 1155455 h 1342734"/>
              <a:gd name="connsiteX121" fmla="*/ 2385161 w 10678681"/>
              <a:gd name="connsiteY121" fmla="*/ 1161312 h 1342734"/>
              <a:gd name="connsiteX122" fmla="*/ 2273361 w 10678681"/>
              <a:gd name="connsiteY122" fmla="*/ 1134090 h 1342734"/>
              <a:gd name="connsiteX123" fmla="*/ 2132003 w 10678681"/>
              <a:gd name="connsiteY123" fmla="*/ 1139225 h 1342734"/>
              <a:gd name="connsiteX124" fmla="*/ 2041224 w 10678681"/>
              <a:gd name="connsiteY124" fmla="*/ 1147536 h 1342734"/>
              <a:gd name="connsiteX125" fmla="*/ 2010157 w 10678681"/>
              <a:gd name="connsiteY125" fmla="*/ 1152767 h 1342734"/>
              <a:gd name="connsiteX126" fmla="*/ 1859213 w 10678681"/>
              <a:gd name="connsiteY126" fmla="*/ 1199540 h 1342734"/>
              <a:gd name="connsiteX127" fmla="*/ 1735877 w 10678681"/>
              <a:gd name="connsiteY127" fmla="*/ 1246527 h 1342734"/>
              <a:gd name="connsiteX128" fmla="*/ 1705069 w 10678681"/>
              <a:gd name="connsiteY128" fmla="*/ 1251989 h 1342734"/>
              <a:gd name="connsiteX129" fmla="*/ 1307888 w 10678681"/>
              <a:gd name="connsiteY129" fmla="*/ 1283156 h 1342734"/>
              <a:gd name="connsiteX130" fmla="*/ 1220734 w 10678681"/>
              <a:gd name="connsiteY130" fmla="*/ 1257811 h 1342734"/>
              <a:gd name="connsiteX131" fmla="*/ 1021737 w 10678681"/>
              <a:gd name="connsiteY131" fmla="*/ 1238739 h 1342734"/>
              <a:gd name="connsiteX132" fmla="*/ 959820 w 10678681"/>
              <a:gd name="connsiteY132" fmla="*/ 1275863 h 1342734"/>
              <a:gd name="connsiteX133" fmla="*/ 929137 w 10678681"/>
              <a:gd name="connsiteY133" fmla="*/ 1273957 h 1342734"/>
              <a:gd name="connsiteX134" fmla="*/ 878849 w 10678681"/>
              <a:gd name="connsiteY134" fmla="*/ 1266740 h 1342734"/>
              <a:gd name="connsiteX135" fmla="*/ 800667 w 10678681"/>
              <a:gd name="connsiteY135" fmla="*/ 1282041 h 1342734"/>
              <a:gd name="connsiteX136" fmla="*/ 644906 w 10678681"/>
              <a:gd name="connsiteY136" fmla="*/ 1273685 h 1342734"/>
              <a:gd name="connsiteX137" fmla="*/ 379869 w 10678681"/>
              <a:gd name="connsiteY137" fmla="*/ 1339165 h 1342734"/>
              <a:gd name="connsiteX138" fmla="*/ 137696 w 10678681"/>
              <a:gd name="connsiteY138" fmla="*/ 1319217 h 1342734"/>
              <a:gd name="connsiteX139" fmla="*/ 54250 w 10678681"/>
              <a:gd name="connsiteY139" fmla="*/ 1315838 h 1342734"/>
              <a:gd name="connsiteX140" fmla="*/ 28042 w 10678681"/>
              <a:gd name="connsiteY140" fmla="*/ 1297822 h 1342734"/>
              <a:gd name="connsiteX141" fmla="*/ 0 w 10678681"/>
              <a:gd name="connsiteY141" fmla="*/ 1294612 h 1342734"/>
              <a:gd name="connsiteX142" fmla="*/ 0 w 10678681"/>
              <a:gd name="connsiteY142" fmla="*/ 0 h 1342734"/>
              <a:gd name="connsiteX0" fmla="*/ 0 w 10678681"/>
              <a:gd name="connsiteY0" fmla="*/ 0 h 1342734"/>
              <a:gd name="connsiteX1" fmla="*/ 10678681 w 10678681"/>
              <a:gd name="connsiteY1" fmla="*/ 0 h 1342734"/>
              <a:gd name="connsiteX2" fmla="*/ 10666019 w 10678681"/>
              <a:gd name="connsiteY2" fmla="*/ 7876 h 1342734"/>
              <a:gd name="connsiteX3" fmla="*/ 10632825 w 10678681"/>
              <a:gd name="connsiteY3" fmla="*/ 32153 h 1342734"/>
              <a:gd name="connsiteX4" fmla="*/ 10510605 w 10678681"/>
              <a:gd name="connsiteY4" fmla="*/ 30449 h 1342734"/>
              <a:gd name="connsiteX5" fmla="*/ 10456989 w 10678681"/>
              <a:gd name="connsiteY5" fmla="*/ 979 h 1342734"/>
              <a:gd name="connsiteX6" fmla="*/ 10438642 w 10678681"/>
              <a:gd name="connsiteY6" fmla="*/ 1524 h 1342734"/>
              <a:gd name="connsiteX7" fmla="*/ 10407146 w 10678681"/>
              <a:gd name="connsiteY7" fmla="*/ 43659 h 1342734"/>
              <a:gd name="connsiteX8" fmla="*/ 10357996 w 10678681"/>
              <a:gd name="connsiteY8" fmla="*/ 50836 h 1342734"/>
              <a:gd name="connsiteX9" fmla="*/ 10306667 w 10678681"/>
              <a:gd name="connsiteY9" fmla="*/ 109739 h 1342734"/>
              <a:gd name="connsiteX10" fmla="*/ 10115334 w 10678681"/>
              <a:gd name="connsiteY10" fmla="*/ 155658 h 1342734"/>
              <a:gd name="connsiteX11" fmla="*/ 10068157 w 10678681"/>
              <a:gd name="connsiteY11" fmla="*/ 215673 h 1342734"/>
              <a:gd name="connsiteX12" fmla="*/ 10045431 w 10678681"/>
              <a:gd name="connsiteY12" fmla="*/ 229568 h 1342734"/>
              <a:gd name="connsiteX13" fmla="*/ 9929077 w 10678681"/>
              <a:gd name="connsiteY13" fmla="*/ 254478 h 1342734"/>
              <a:gd name="connsiteX14" fmla="*/ 9840045 w 10678681"/>
              <a:gd name="connsiteY14" fmla="*/ 223033 h 1342734"/>
              <a:gd name="connsiteX15" fmla="*/ 9679638 w 10678681"/>
              <a:gd name="connsiteY15" fmla="*/ 277462 h 1342734"/>
              <a:gd name="connsiteX16" fmla="*/ 9498347 w 10678681"/>
              <a:gd name="connsiteY16" fmla="*/ 244723 h 1342734"/>
              <a:gd name="connsiteX17" fmla="*/ 9399702 w 10678681"/>
              <a:gd name="connsiteY17" fmla="*/ 276316 h 1342734"/>
              <a:gd name="connsiteX18" fmla="*/ 9378439 w 10678681"/>
              <a:gd name="connsiteY18" fmla="*/ 326244 h 1342734"/>
              <a:gd name="connsiteX19" fmla="*/ 9121744 w 10678681"/>
              <a:gd name="connsiteY19" fmla="*/ 365177 h 1342734"/>
              <a:gd name="connsiteX20" fmla="*/ 9061654 w 10678681"/>
              <a:gd name="connsiteY20" fmla="*/ 393730 h 1342734"/>
              <a:gd name="connsiteX21" fmla="*/ 8997577 w 10678681"/>
              <a:gd name="connsiteY21" fmla="*/ 380865 h 1342734"/>
              <a:gd name="connsiteX22" fmla="*/ 8907968 w 10678681"/>
              <a:gd name="connsiteY22" fmla="*/ 447345 h 1342734"/>
              <a:gd name="connsiteX23" fmla="*/ 8764163 w 10678681"/>
              <a:gd name="connsiteY23" fmla="*/ 471000 h 1342734"/>
              <a:gd name="connsiteX24" fmla="*/ 8680155 w 10678681"/>
              <a:gd name="connsiteY24" fmla="*/ 492404 h 1342734"/>
              <a:gd name="connsiteX25" fmla="*/ 8651436 w 10678681"/>
              <a:gd name="connsiteY25" fmla="*/ 511923 h 1342734"/>
              <a:gd name="connsiteX26" fmla="*/ 8609185 w 10678681"/>
              <a:gd name="connsiteY26" fmla="*/ 531525 h 1342734"/>
              <a:gd name="connsiteX27" fmla="*/ 8537091 w 10678681"/>
              <a:gd name="connsiteY27" fmla="*/ 574933 h 1342734"/>
              <a:gd name="connsiteX28" fmla="*/ 8435931 w 10678681"/>
              <a:gd name="connsiteY28" fmla="*/ 617926 h 1342734"/>
              <a:gd name="connsiteX29" fmla="*/ 8348623 w 10678681"/>
              <a:gd name="connsiteY29" fmla="*/ 600607 h 1342734"/>
              <a:gd name="connsiteX30" fmla="*/ 8344233 w 10678681"/>
              <a:gd name="connsiteY30" fmla="*/ 610922 h 1342734"/>
              <a:gd name="connsiteX31" fmla="*/ 8290622 w 10678681"/>
              <a:gd name="connsiteY31" fmla="*/ 622687 h 1342734"/>
              <a:gd name="connsiteX32" fmla="*/ 8086698 w 10678681"/>
              <a:gd name="connsiteY32" fmla="*/ 605185 h 1342734"/>
              <a:gd name="connsiteX33" fmla="*/ 7982378 w 10678681"/>
              <a:gd name="connsiteY33" fmla="*/ 629799 h 1342734"/>
              <a:gd name="connsiteX34" fmla="*/ 7947952 w 10678681"/>
              <a:gd name="connsiteY34" fmla="*/ 648003 h 1342734"/>
              <a:gd name="connsiteX35" fmla="*/ 7890112 w 10678681"/>
              <a:gd name="connsiteY35" fmla="*/ 677915 h 1342734"/>
              <a:gd name="connsiteX36" fmla="*/ 7853284 w 10678681"/>
              <a:gd name="connsiteY36" fmla="*/ 723588 h 1342734"/>
              <a:gd name="connsiteX37" fmla="*/ 7802383 w 10678681"/>
              <a:gd name="connsiteY37" fmla="*/ 739359 h 1342734"/>
              <a:gd name="connsiteX38" fmla="*/ 7730518 w 10678681"/>
              <a:gd name="connsiteY38" fmla="*/ 739526 h 1342734"/>
              <a:gd name="connsiteX39" fmla="*/ 7652907 w 10678681"/>
              <a:gd name="connsiteY39" fmla="*/ 783273 h 1342734"/>
              <a:gd name="connsiteX40" fmla="*/ 7606008 w 10678681"/>
              <a:gd name="connsiteY40" fmla="*/ 800717 h 1342734"/>
              <a:gd name="connsiteX41" fmla="*/ 7480223 w 10678681"/>
              <a:gd name="connsiteY41" fmla="*/ 856821 h 1342734"/>
              <a:gd name="connsiteX42" fmla="*/ 7356005 w 10678681"/>
              <a:gd name="connsiteY42" fmla="*/ 919462 h 1342734"/>
              <a:gd name="connsiteX43" fmla="*/ 7305396 w 10678681"/>
              <a:gd name="connsiteY43" fmla="*/ 986228 h 1342734"/>
              <a:gd name="connsiteX44" fmla="*/ 7266251 w 10678681"/>
              <a:gd name="connsiteY44" fmla="*/ 967864 h 1342734"/>
              <a:gd name="connsiteX45" fmla="*/ 7269396 w 10678681"/>
              <a:gd name="connsiteY45" fmla="*/ 989282 h 1342734"/>
              <a:gd name="connsiteX46" fmla="*/ 7258094 w 10678681"/>
              <a:gd name="connsiteY46" fmla="*/ 990679 h 1342734"/>
              <a:gd name="connsiteX47" fmla="*/ 7257893 w 10678681"/>
              <a:gd name="connsiteY47" fmla="*/ 991204 h 1342734"/>
              <a:gd name="connsiteX48" fmla="*/ 7247153 w 10678681"/>
              <a:gd name="connsiteY48" fmla="*/ 991550 h 1342734"/>
              <a:gd name="connsiteX49" fmla="*/ 7193612 w 10678681"/>
              <a:gd name="connsiteY49" fmla="*/ 987042 h 1342734"/>
              <a:gd name="connsiteX50" fmla="*/ 7132632 w 10678681"/>
              <a:gd name="connsiteY50" fmla="*/ 1042036 h 1342734"/>
              <a:gd name="connsiteX51" fmla="*/ 7105610 w 10678681"/>
              <a:gd name="connsiteY51" fmla="*/ 1053537 h 1342734"/>
              <a:gd name="connsiteX52" fmla="*/ 7069148 w 10678681"/>
              <a:gd name="connsiteY52" fmla="*/ 1047163 h 1342734"/>
              <a:gd name="connsiteX53" fmla="*/ 7039634 w 10678681"/>
              <a:gd name="connsiteY53" fmla="*/ 1059971 h 1342734"/>
              <a:gd name="connsiteX54" fmla="*/ 7033445 w 10678681"/>
              <a:gd name="connsiteY54" fmla="*/ 1063314 h 1342734"/>
              <a:gd name="connsiteX55" fmla="*/ 6999157 w 10678681"/>
              <a:gd name="connsiteY55" fmla="*/ 1055282 h 1342734"/>
              <a:gd name="connsiteX56" fmla="*/ 6981874 w 10678681"/>
              <a:gd name="connsiteY56" fmla="*/ 1053827 h 1342734"/>
              <a:gd name="connsiteX57" fmla="*/ 6976102 w 10678681"/>
              <a:gd name="connsiteY57" fmla="*/ 1047854 h 1342734"/>
              <a:gd name="connsiteX58" fmla="*/ 6951040 w 10678681"/>
              <a:gd name="connsiteY58" fmla="*/ 1048531 h 1342734"/>
              <a:gd name="connsiteX59" fmla="*/ 6948497 w 10678681"/>
              <a:gd name="connsiteY59" fmla="*/ 1050706 h 1342734"/>
              <a:gd name="connsiteX60" fmla="*/ 6926582 w 10678681"/>
              <a:gd name="connsiteY60" fmla="*/ 1043462 h 1342734"/>
              <a:gd name="connsiteX61" fmla="*/ 6833743 w 10678681"/>
              <a:gd name="connsiteY61" fmla="*/ 1027960 h 1342734"/>
              <a:gd name="connsiteX62" fmla="*/ 6687090 w 10678681"/>
              <a:gd name="connsiteY62" fmla="*/ 1063250 h 1342734"/>
              <a:gd name="connsiteX63" fmla="*/ 6437450 w 10678681"/>
              <a:gd name="connsiteY63" fmla="*/ 1101075 h 1342734"/>
              <a:gd name="connsiteX64" fmla="*/ 6327795 w 10678681"/>
              <a:gd name="connsiteY64" fmla="*/ 1088142 h 1342734"/>
              <a:gd name="connsiteX65" fmla="*/ 6136549 w 10678681"/>
              <a:gd name="connsiteY65" fmla="*/ 1100268 h 1342734"/>
              <a:gd name="connsiteX66" fmla="*/ 6004655 w 10678681"/>
              <a:gd name="connsiteY66" fmla="*/ 1114946 h 1342734"/>
              <a:gd name="connsiteX67" fmla="*/ 5936643 w 10678681"/>
              <a:gd name="connsiteY67" fmla="*/ 1095428 h 1342734"/>
              <a:gd name="connsiteX68" fmla="*/ 5912484 w 10678681"/>
              <a:gd name="connsiteY68" fmla="*/ 1112624 h 1342734"/>
              <a:gd name="connsiteX69" fmla="*/ 5908387 w 10678681"/>
              <a:gd name="connsiteY69" fmla="*/ 1116018 h 1342734"/>
              <a:gd name="connsiteX70" fmla="*/ 5890495 w 10678681"/>
              <a:gd name="connsiteY70" fmla="*/ 1120268 h 1342734"/>
              <a:gd name="connsiteX71" fmla="*/ 5887318 w 10678681"/>
              <a:gd name="connsiteY71" fmla="*/ 1133134 h 1342734"/>
              <a:gd name="connsiteX72" fmla="*/ 5861726 w 10678681"/>
              <a:gd name="connsiteY72" fmla="*/ 1147891 h 1342734"/>
              <a:gd name="connsiteX73" fmla="*/ 5805823 w 10678681"/>
              <a:gd name="connsiteY73" fmla="*/ 1152457 h 1342734"/>
              <a:gd name="connsiteX74" fmla="*/ 5689841 w 10678681"/>
              <a:gd name="connsiteY74" fmla="*/ 1176232 h 1342734"/>
              <a:gd name="connsiteX75" fmla="*/ 5605119 w 10678681"/>
              <a:gd name="connsiteY75" fmla="*/ 1190202 h 1342734"/>
              <a:gd name="connsiteX76" fmla="*/ 5488513 w 10678681"/>
              <a:gd name="connsiteY76" fmla="*/ 1205367 h 1342734"/>
              <a:gd name="connsiteX77" fmla="*/ 5402905 w 10678681"/>
              <a:gd name="connsiteY77" fmla="*/ 1241191 h 1342734"/>
              <a:gd name="connsiteX78" fmla="*/ 5285593 w 10678681"/>
              <a:gd name="connsiteY78" fmla="*/ 1273569 h 1342734"/>
              <a:gd name="connsiteX79" fmla="*/ 5192893 w 10678681"/>
              <a:gd name="connsiteY79" fmla="*/ 1247188 h 1342734"/>
              <a:gd name="connsiteX80" fmla="*/ 5186475 w 10678681"/>
              <a:gd name="connsiteY80" fmla="*/ 1257028 h 1342734"/>
              <a:gd name="connsiteX81" fmla="*/ 5126038 w 10678681"/>
              <a:gd name="connsiteY81" fmla="*/ 1263189 h 1342734"/>
              <a:gd name="connsiteX82" fmla="*/ 4894688 w 10678681"/>
              <a:gd name="connsiteY82" fmla="*/ 1247184 h 1342734"/>
              <a:gd name="connsiteX83" fmla="*/ 4788036 w 10678681"/>
              <a:gd name="connsiteY83" fmla="*/ 1238182 h 1342734"/>
              <a:gd name="connsiteX84" fmla="*/ 4747555 w 10678681"/>
              <a:gd name="connsiteY84" fmla="*/ 1252768 h 1342734"/>
              <a:gd name="connsiteX85" fmla="*/ 4679644 w 10678681"/>
              <a:gd name="connsiteY85" fmla="*/ 1276603 h 1342734"/>
              <a:gd name="connsiteX86" fmla="*/ 4632222 w 10678681"/>
              <a:gd name="connsiteY86" fmla="*/ 1318360 h 1342734"/>
              <a:gd name="connsiteX87" fmla="*/ 4617358 w 10678681"/>
              <a:gd name="connsiteY87" fmla="*/ 1327690 h 1342734"/>
              <a:gd name="connsiteX88" fmla="*/ 4589102 w 10678681"/>
              <a:gd name="connsiteY88" fmla="*/ 1321223 h 1342734"/>
              <a:gd name="connsiteX89" fmla="*/ 4578184 w 10678681"/>
              <a:gd name="connsiteY89" fmla="*/ 1326745 h 1342734"/>
              <a:gd name="connsiteX90" fmla="*/ 4574270 w 10678681"/>
              <a:gd name="connsiteY90" fmla="*/ 1325878 h 1342734"/>
              <a:gd name="connsiteX91" fmla="*/ 4564919 w 10678681"/>
              <a:gd name="connsiteY91" fmla="*/ 1325507 h 1342734"/>
              <a:gd name="connsiteX92" fmla="*/ 4566586 w 10678681"/>
              <a:gd name="connsiteY92" fmla="*/ 1316963 h 1342734"/>
              <a:gd name="connsiteX93" fmla="*/ 4556303 w 10678681"/>
              <a:gd name="connsiteY93" fmla="*/ 1300262 h 1342734"/>
              <a:gd name="connsiteX94" fmla="*/ 4502358 w 10678681"/>
              <a:gd name="connsiteY94" fmla="*/ 1302558 h 1342734"/>
              <a:gd name="connsiteX95" fmla="*/ 4498919 w 10678681"/>
              <a:gd name="connsiteY95" fmla="*/ 1312115 h 1342734"/>
              <a:gd name="connsiteX96" fmla="*/ 4492075 w 10678681"/>
              <a:gd name="connsiteY96" fmla="*/ 1313357 h 1342734"/>
              <a:gd name="connsiteX97" fmla="*/ 4487466 w 10678681"/>
              <a:gd name="connsiteY97" fmla="*/ 1304102 h 1342734"/>
              <a:gd name="connsiteX98" fmla="*/ 4398292 w 10678681"/>
              <a:gd name="connsiteY98" fmla="*/ 1278410 h 1342734"/>
              <a:gd name="connsiteX99" fmla="*/ 4306088 w 10678681"/>
              <a:gd name="connsiteY99" fmla="*/ 1282512 h 1342734"/>
              <a:gd name="connsiteX100" fmla="*/ 4188995 w 10678681"/>
              <a:gd name="connsiteY100" fmla="*/ 1296718 h 1342734"/>
              <a:gd name="connsiteX101" fmla="*/ 4136582 w 10678681"/>
              <a:gd name="connsiteY101" fmla="*/ 1287687 h 1342734"/>
              <a:gd name="connsiteX102" fmla="*/ 4064614 w 10678681"/>
              <a:gd name="connsiteY102" fmla="*/ 1296118 h 1342734"/>
              <a:gd name="connsiteX103" fmla="*/ 3900948 w 10678681"/>
              <a:gd name="connsiteY103" fmla="*/ 1322156 h 1342734"/>
              <a:gd name="connsiteX104" fmla="*/ 3787890 w 10678681"/>
              <a:gd name="connsiteY104" fmla="*/ 1322164 h 1342734"/>
              <a:gd name="connsiteX105" fmla="*/ 3745993 w 10678681"/>
              <a:gd name="connsiteY105" fmla="*/ 1342630 h 1342734"/>
              <a:gd name="connsiteX106" fmla="*/ 3675785 w 10678681"/>
              <a:gd name="connsiteY106" fmla="*/ 1326802 h 1342734"/>
              <a:gd name="connsiteX107" fmla="*/ 3623856 w 10678681"/>
              <a:gd name="connsiteY107" fmla="*/ 1290804 h 1342734"/>
              <a:gd name="connsiteX108" fmla="*/ 3564933 w 10678681"/>
              <a:gd name="connsiteY108" fmla="*/ 1287147 h 1342734"/>
              <a:gd name="connsiteX109" fmla="*/ 3550537 w 10678681"/>
              <a:gd name="connsiteY109" fmla="*/ 1317552 h 1342734"/>
              <a:gd name="connsiteX110" fmla="*/ 3487736 w 10678681"/>
              <a:gd name="connsiteY110" fmla="*/ 1303493 h 1342734"/>
              <a:gd name="connsiteX111" fmla="*/ 3392548 w 10678681"/>
              <a:gd name="connsiteY111" fmla="*/ 1278741 h 1342734"/>
              <a:gd name="connsiteX112" fmla="*/ 3337466 w 10678681"/>
              <a:gd name="connsiteY112" fmla="*/ 1272537 h 1342734"/>
              <a:gd name="connsiteX113" fmla="*/ 3175981 w 10678681"/>
              <a:gd name="connsiteY113" fmla="*/ 1208973 h 1342734"/>
              <a:gd name="connsiteX114" fmla="*/ 3036856 w 10678681"/>
              <a:gd name="connsiteY114" fmla="*/ 1214383 h 1342734"/>
              <a:gd name="connsiteX115" fmla="*/ 2824973 w 10678681"/>
              <a:gd name="connsiteY115" fmla="*/ 1134864 h 1342734"/>
              <a:gd name="connsiteX116" fmla="*/ 2804398 w 10678681"/>
              <a:gd name="connsiteY116" fmla="*/ 1125556 h 1342734"/>
              <a:gd name="connsiteX117" fmla="*/ 2736109 w 10678681"/>
              <a:gd name="connsiteY117" fmla="*/ 1137717 h 1342734"/>
              <a:gd name="connsiteX118" fmla="*/ 2659096 w 10678681"/>
              <a:gd name="connsiteY118" fmla="*/ 1150294 h 1342734"/>
              <a:gd name="connsiteX119" fmla="*/ 2567088 w 10678681"/>
              <a:gd name="connsiteY119" fmla="*/ 1181781 h 1342734"/>
              <a:gd name="connsiteX120" fmla="*/ 2454501 w 10678681"/>
              <a:gd name="connsiteY120" fmla="*/ 1155455 h 1342734"/>
              <a:gd name="connsiteX121" fmla="*/ 2385161 w 10678681"/>
              <a:gd name="connsiteY121" fmla="*/ 1161312 h 1342734"/>
              <a:gd name="connsiteX122" fmla="*/ 2273361 w 10678681"/>
              <a:gd name="connsiteY122" fmla="*/ 1134090 h 1342734"/>
              <a:gd name="connsiteX123" fmla="*/ 2132003 w 10678681"/>
              <a:gd name="connsiteY123" fmla="*/ 1139225 h 1342734"/>
              <a:gd name="connsiteX124" fmla="*/ 2041224 w 10678681"/>
              <a:gd name="connsiteY124" fmla="*/ 1147536 h 1342734"/>
              <a:gd name="connsiteX125" fmla="*/ 2010157 w 10678681"/>
              <a:gd name="connsiteY125" fmla="*/ 1152767 h 1342734"/>
              <a:gd name="connsiteX126" fmla="*/ 1859213 w 10678681"/>
              <a:gd name="connsiteY126" fmla="*/ 1199540 h 1342734"/>
              <a:gd name="connsiteX127" fmla="*/ 1735877 w 10678681"/>
              <a:gd name="connsiteY127" fmla="*/ 1246527 h 1342734"/>
              <a:gd name="connsiteX128" fmla="*/ 1705069 w 10678681"/>
              <a:gd name="connsiteY128" fmla="*/ 1251989 h 1342734"/>
              <a:gd name="connsiteX129" fmla="*/ 1307888 w 10678681"/>
              <a:gd name="connsiteY129" fmla="*/ 1283156 h 1342734"/>
              <a:gd name="connsiteX130" fmla="*/ 1220734 w 10678681"/>
              <a:gd name="connsiteY130" fmla="*/ 1257811 h 1342734"/>
              <a:gd name="connsiteX131" fmla="*/ 1021737 w 10678681"/>
              <a:gd name="connsiteY131" fmla="*/ 1238739 h 1342734"/>
              <a:gd name="connsiteX132" fmla="*/ 959820 w 10678681"/>
              <a:gd name="connsiteY132" fmla="*/ 1275863 h 1342734"/>
              <a:gd name="connsiteX133" fmla="*/ 929137 w 10678681"/>
              <a:gd name="connsiteY133" fmla="*/ 1273957 h 1342734"/>
              <a:gd name="connsiteX134" fmla="*/ 878849 w 10678681"/>
              <a:gd name="connsiteY134" fmla="*/ 1266740 h 1342734"/>
              <a:gd name="connsiteX135" fmla="*/ 800667 w 10678681"/>
              <a:gd name="connsiteY135" fmla="*/ 1282041 h 1342734"/>
              <a:gd name="connsiteX136" fmla="*/ 644906 w 10678681"/>
              <a:gd name="connsiteY136" fmla="*/ 1273685 h 1342734"/>
              <a:gd name="connsiteX137" fmla="*/ 379869 w 10678681"/>
              <a:gd name="connsiteY137" fmla="*/ 1339165 h 1342734"/>
              <a:gd name="connsiteX138" fmla="*/ 137696 w 10678681"/>
              <a:gd name="connsiteY138" fmla="*/ 1319217 h 1342734"/>
              <a:gd name="connsiteX139" fmla="*/ 54250 w 10678681"/>
              <a:gd name="connsiteY139" fmla="*/ 1315838 h 1342734"/>
              <a:gd name="connsiteX140" fmla="*/ 28042 w 10678681"/>
              <a:gd name="connsiteY140" fmla="*/ 1297822 h 1342734"/>
              <a:gd name="connsiteX141" fmla="*/ 0 w 10678681"/>
              <a:gd name="connsiteY141" fmla="*/ 1294612 h 1342734"/>
              <a:gd name="connsiteX142" fmla="*/ 0 w 10678681"/>
              <a:gd name="connsiteY142" fmla="*/ 0 h 1342734"/>
              <a:gd name="connsiteX0" fmla="*/ 0 w 10678681"/>
              <a:gd name="connsiteY0" fmla="*/ 0 h 1342734"/>
              <a:gd name="connsiteX1" fmla="*/ 10678681 w 10678681"/>
              <a:gd name="connsiteY1" fmla="*/ 0 h 1342734"/>
              <a:gd name="connsiteX2" fmla="*/ 10666019 w 10678681"/>
              <a:gd name="connsiteY2" fmla="*/ 7876 h 1342734"/>
              <a:gd name="connsiteX3" fmla="*/ 10632825 w 10678681"/>
              <a:gd name="connsiteY3" fmla="*/ 32153 h 1342734"/>
              <a:gd name="connsiteX4" fmla="*/ 10510605 w 10678681"/>
              <a:gd name="connsiteY4" fmla="*/ 30449 h 1342734"/>
              <a:gd name="connsiteX5" fmla="*/ 10456989 w 10678681"/>
              <a:gd name="connsiteY5" fmla="*/ 979 h 1342734"/>
              <a:gd name="connsiteX6" fmla="*/ 10438642 w 10678681"/>
              <a:gd name="connsiteY6" fmla="*/ 1524 h 1342734"/>
              <a:gd name="connsiteX7" fmla="*/ 10407146 w 10678681"/>
              <a:gd name="connsiteY7" fmla="*/ 43659 h 1342734"/>
              <a:gd name="connsiteX8" fmla="*/ 10357996 w 10678681"/>
              <a:gd name="connsiteY8" fmla="*/ 50836 h 1342734"/>
              <a:gd name="connsiteX9" fmla="*/ 10306667 w 10678681"/>
              <a:gd name="connsiteY9" fmla="*/ 109739 h 1342734"/>
              <a:gd name="connsiteX10" fmla="*/ 10115334 w 10678681"/>
              <a:gd name="connsiteY10" fmla="*/ 155658 h 1342734"/>
              <a:gd name="connsiteX11" fmla="*/ 10068157 w 10678681"/>
              <a:gd name="connsiteY11" fmla="*/ 215673 h 1342734"/>
              <a:gd name="connsiteX12" fmla="*/ 10045431 w 10678681"/>
              <a:gd name="connsiteY12" fmla="*/ 229568 h 1342734"/>
              <a:gd name="connsiteX13" fmla="*/ 9929077 w 10678681"/>
              <a:gd name="connsiteY13" fmla="*/ 254478 h 1342734"/>
              <a:gd name="connsiteX14" fmla="*/ 9840045 w 10678681"/>
              <a:gd name="connsiteY14" fmla="*/ 223033 h 1342734"/>
              <a:gd name="connsiteX15" fmla="*/ 9679638 w 10678681"/>
              <a:gd name="connsiteY15" fmla="*/ 277462 h 1342734"/>
              <a:gd name="connsiteX16" fmla="*/ 9498347 w 10678681"/>
              <a:gd name="connsiteY16" fmla="*/ 244723 h 1342734"/>
              <a:gd name="connsiteX17" fmla="*/ 9399702 w 10678681"/>
              <a:gd name="connsiteY17" fmla="*/ 276316 h 1342734"/>
              <a:gd name="connsiteX18" fmla="*/ 9378439 w 10678681"/>
              <a:gd name="connsiteY18" fmla="*/ 326244 h 1342734"/>
              <a:gd name="connsiteX19" fmla="*/ 9121744 w 10678681"/>
              <a:gd name="connsiteY19" fmla="*/ 365177 h 1342734"/>
              <a:gd name="connsiteX20" fmla="*/ 9061654 w 10678681"/>
              <a:gd name="connsiteY20" fmla="*/ 393730 h 1342734"/>
              <a:gd name="connsiteX21" fmla="*/ 8997577 w 10678681"/>
              <a:gd name="connsiteY21" fmla="*/ 380865 h 1342734"/>
              <a:gd name="connsiteX22" fmla="*/ 8907968 w 10678681"/>
              <a:gd name="connsiteY22" fmla="*/ 447345 h 1342734"/>
              <a:gd name="connsiteX23" fmla="*/ 8764163 w 10678681"/>
              <a:gd name="connsiteY23" fmla="*/ 471000 h 1342734"/>
              <a:gd name="connsiteX24" fmla="*/ 8680155 w 10678681"/>
              <a:gd name="connsiteY24" fmla="*/ 492404 h 1342734"/>
              <a:gd name="connsiteX25" fmla="*/ 8651436 w 10678681"/>
              <a:gd name="connsiteY25" fmla="*/ 511923 h 1342734"/>
              <a:gd name="connsiteX26" fmla="*/ 8609185 w 10678681"/>
              <a:gd name="connsiteY26" fmla="*/ 531525 h 1342734"/>
              <a:gd name="connsiteX27" fmla="*/ 8537091 w 10678681"/>
              <a:gd name="connsiteY27" fmla="*/ 574933 h 1342734"/>
              <a:gd name="connsiteX28" fmla="*/ 8435931 w 10678681"/>
              <a:gd name="connsiteY28" fmla="*/ 617926 h 1342734"/>
              <a:gd name="connsiteX29" fmla="*/ 8348623 w 10678681"/>
              <a:gd name="connsiteY29" fmla="*/ 600607 h 1342734"/>
              <a:gd name="connsiteX30" fmla="*/ 8344233 w 10678681"/>
              <a:gd name="connsiteY30" fmla="*/ 610922 h 1342734"/>
              <a:gd name="connsiteX31" fmla="*/ 8290622 w 10678681"/>
              <a:gd name="connsiteY31" fmla="*/ 622687 h 1342734"/>
              <a:gd name="connsiteX32" fmla="*/ 8086698 w 10678681"/>
              <a:gd name="connsiteY32" fmla="*/ 605185 h 1342734"/>
              <a:gd name="connsiteX33" fmla="*/ 7982378 w 10678681"/>
              <a:gd name="connsiteY33" fmla="*/ 629799 h 1342734"/>
              <a:gd name="connsiteX34" fmla="*/ 7947952 w 10678681"/>
              <a:gd name="connsiteY34" fmla="*/ 648003 h 1342734"/>
              <a:gd name="connsiteX35" fmla="*/ 7890112 w 10678681"/>
              <a:gd name="connsiteY35" fmla="*/ 677915 h 1342734"/>
              <a:gd name="connsiteX36" fmla="*/ 7853284 w 10678681"/>
              <a:gd name="connsiteY36" fmla="*/ 723588 h 1342734"/>
              <a:gd name="connsiteX37" fmla="*/ 7802383 w 10678681"/>
              <a:gd name="connsiteY37" fmla="*/ 739359 h 1342734"/>
              <a:gd name="connsiteX38" fmla="*/ 7730518 w 10678681"/>
              <a:gd name="connsiteY38" fmla="*/ 739526 h 1342734"/>
              <a:gd name="connsiteX39" fmla="*/ 7652907 w 10678681"/>
              <a:gd name="connsiteY39" fmla="*/ 783273 h 1342734"/>
              <a:gd name="connsiteX40" fmla="*/ 7606008 w 10678681"/>
              <a:gd name="connsiteY40" fmla="*/ 800717 h 1342734"/>
              <a:gd name="connsiteX41" fmla="*/ 7480223 w 10678681"/>
              <a:gd name="connsiteY41" fmla="*/ 856821 h 1342734"/>
              <a:gd name="connsiteX42" fmla="*/ 7356005 w 10678681"/>
              <a:gd name="connsiteY42" fmla="*/ 919462 h 1342734"/>
              <a:gd name="connsiteX43" fmla="*/ 7305396 w 10678681"/>
              <a:gd name="connsiteY43" fmla="*/ 986228 h 1342734"/>
              <a:gd name="connsiteX44" fmla="*/ 7266251 w 10678681"/>
              <a:gd name="connsiteY44" fmla="*/ 967864 h 1342734"/>
              <a:gd name="connsiteX45" fmla="*/ 7269396 w 10678681"/>
              <a:gd name="connsiteY45" fmla="*/ 989282 h 1342734"/>
              <a:gd name="connsiteX46" fmla="*/ 7258094 w 10678681"/>
              <a:gd name="connsiteY46" fmla="*/ 990679 h 1342734"/>
              <a:gd name="connsiteX47" fmla="*/ 7257893 w 10678681"/>
              <a:gd name="connsiteY47" fmla="*/ 991204 h 1342734"/>
              <a:gd name="connsiteX48" fmla="*/ 7247153 w 10678681"/>
              <a:gd name="connsiteY48" fmla="*/ 991550 h 1342734"/>
              <a:gd name="connsiteX49" fmla="*/ 7193612 w 10678681"/>
              <a:gd name="connsiteY49" fmla="*/ 987042 h 1342734"/>
              <a:gd name="connsiteX50" fmla="*/ 7132632 w 10678681"/>
              <a:gd name="connsiteY50" fmla="*/ 1042036 h 1342734"/>
              <a:gd name="connsiteX51" fmla="*/ 7105610 w 10678681"/>
              <a:gd name="connsiteY51" fmla="*/ 1053537 h 1342734"/>
              <a:gd name="connsiteX52" fmla="*/ 7069148 w 10678681"/>
              <a:gd name="connsiteY52" fmla="*/ 1047163 h 1342734"/>
              <a:gd name="connsiteX53" fmla="*/ 7039634 w 10678681"/>
              <a:gd name="connsiteY53" fmla="*/ 1059971 h 1342734"/>
              <a:gd name="connsiteX54" fmla="*/ 7033445 w 10678681"/>
              <a:gd name="connsiteY54" fmla="*/ 1063314 h 1342734"/>
              <a:gd name="connsiteX55" fmla="*/ 6999157 w 10678681"/>
              <a:gd name="connsiteY55" fmla="*/ 1055282 h 1342734"/>
              <a:gd name="connsiteX56" fmla="*/ 6981874 w 10678681"/>
              <a:gd name="connsiteY56" fmla="*/ 1053827 h 1342734"/>
              <a:gd name="connsiteX57" fmla="*/ 6976102 w 10678681"/>
              <a:gd name="connsiteY57" fmla="*/ 1047854 h 1342734"/>
              <a:gd name="connsiteX58" fmla="*/ 6951040 w 10678681"/>
              <a:gd name="connsiteY58" fmla="*/ 1048531 h 1342734"/>
              <a:gd name="connsiteX59" fmla="*/ 6948497 w 10678681"/>
              <a:gd name="connsiteY59" fmla="*/ 1050706 h 1342734"/>
              <a:gd name="connsiteX60" fmla="*/ 6926582 w 10678681"/>
              <a:gd name="connsiteY60" fmla="*/ 1043462 h 1342734"/>
              <a:gd name="connsiteX61" fmla="*/ 6833743 w 10678681"/>
              <a:gd name="connsiteY61" fmla="*/ 1027960 h 1342734"/>
              <a:gd name="connsiteX62" fmla="*/ 6687090 w 10678681"/>
              <a:gd name="connsiteY62" fmla="*/ 1063250 h 1342734"/>
              <a:gd name="connsiteX63" fmla="*/ 6437450 w 10678681"/>
              <a:gd name="connsiteY63" fmla="*/ 1101075 h 1342734"/>
              <a:gd name="connsiteX64" fmla="*/ 6327795 w 10678681"/>
              <a:gd name="connsiteY64" fmla="*/ 1088142 h 1342734"/>
              <a:gd name="connsiteX65" fmla="*/ 6136549 w 10678681"/>
              <a:gd name="connsiteY65" fmla="*/ 1100268 h 1342734"/>
              <a:gd name="connsiteX66" fmla="*/ 6004655 w 10678681"/>
              <a:gd name="connsiteY66" fmla="*/ 1114946 h 1342734"/>
              <a:gd name="connsiteX67" fmla="*/ 5936643 w 10678681"/>
              <a:gd name="connsiteY67" fmla="*/ 1095428 h 1342734"/>
              <a:gd name="connsiteX68" fmla="*/ 5912484 w 10678681"/>
              <a:gd name="connsiteY68" fmla="*/ 1112624 h 1342734"/>
              <a:gd name="connsiteX69" fmla="*/ 5908387 w 10678681"/>
              <a:gd name="connsiteY69" fmla="*/ 1116018 h 1342734"/>
              <a:gd name="connsiteX70" fmla="*/ 5890495 w 10678681"/>
              <a:gd name="connsiteY70" fmla="*/ 1120268 h 1342734"/>
              <a:gd name="connsiteX71" fmla="*/ 5887318 w 10678681"/>
              <a:gd name="connsiteY71" fmla="*/ 1133134 h 1342734"/>
              <a:gd name="connsiteX72" fmla="*/ 5861726 w 10678681"/>
              <a:gd name="connsiteY72" fmla="*/ 1147891 h 1342734"/>
              <a:gd name="connsiteX73" fmla="*/ 5805823 w 10678681"/>
              <a:gd name="connsiteY73" fmla="*/ 1152457 h 1342734"/>
              <a:gd name="connsiteX74" fmla="*/ 5689841 w 10678681"/>
              <a:gd name="connsiteY74" fmla="*/ 1176232 h 1342734"/>
              <a:gd name="connsiteX75" fmla="*/ 5605119 w 10678681"/>
              <a:gd name="connsiteY75" fmla="*/ 1190202 h 1342734"/>
              <a:gd name="connsiteX76" fmla="*/ 5488513 w 10678681"/>
              <a:gd name="connsiteY76" fmla="*/ 1205367 h 1342734"/>
              <a:gd name="connsiteX77" fmla="*/ 5402905 w 10678681"/>
              <a:gd name="connsiteY77" fmla="*/ 1241191 h 1342734"/>
              <a:gd name="connsiteX78" fmla="*/ 5285593 w 10678681"/>
              <a:gd name="connsiteY78" fmla="*/ 1273569 h 1342734"/>
              <a:gd name="connsiteX79" fmla="*/ 5192893 w 10678681"/>
              <a:gd name="connsiteY79" fmla="*/ 1247188 h 1342734"/>
              <a:gd name="connsiteX80" fmla="*/ 5186475 w 10678681"/>
              <a:gd name="connsiteY80" fmla="*/ 1257028 h 1342734"/>
              <a:gd name="connsiteX81" fmla="*/ 5126038 w 10678681"/>
              <a:gd name="connsiteY81" fmla="*/ 1263189 h 1342734"/>
              <a:gd name="connsiteX82" fmla="*/ 4894688 w 10678681"/>
              <a:gd name="connsiteY82" fmla="*/ 1247184 h 1342734"/>
              <a:gd name="connsiteX83" fmla="*/ 4788036 w 10678681"/>
              <a:gd name="connsiteY83" fmla="*/ 1238182 h 1342734"/>
              <a:gd name="connsiteX84" fmla="*/ 4747555 w 10678681"/>
              <a:gd name="connsiteY84" fmla="*/ 1252768 h 1342734"/>
              <a:gd name="connsiteX85" fmla="*/ 4679644 w 10678681"/>
              <a:gd name="connsiteY85" fmla="*/ 1276603 h 1342734"/>
              <a:gd name="connsiteX86" fmla="*/ 4632222 w 10678681"/>
              <a:gd name="connsiteY86" fmla="*/ 1318360 h 1342734"/>
              <a:gd name="connsiteX87" fmla="*/ 4617358 w 10678681"/>
              <a:gd name="connsiteY87" fmla="*/ 1327690 h 1342734"/>
              <a:gd name="connsiteX88" fmla="*/ 4589102 w 10678681"/>
              <a:gd name="connsiteY88" fmla="*/ 1321223 h 1342734"/>
              <a:gd name="connsiteX89" fmla="*/ 4578184 w 10678681"/>
              <a:gd name="connsiteY89" fmla="*/ 1326745 h 1342734"/>
              <a:gd name="connsiteX90" fmla="*/ 4574270 w 10678681"/>
              <a:gd name="connsiteY90" fmla="*/ 1325878 h 1342734"/>
              <a:gd name="connsiteX91" fmla="*/ 4564919 w 10678681"/>
              <a:gd name="connsiteY91" fmla="*/ 1325507 h 1342734"/>
              <a:gd name="connsiteX92" fmla="*/ 4566586 w 10678681"/>
              <a:gd name="connsiteY92" fmla="*/ 1316963 h 1342734"/>
              <a:gd name="connsiteX93" fmla="*/ 4556303 w 10678681"/>
              <a:gd name="connsiteY93" fmla="*/ 1300262 h 1342734"/>
              <a:gd name="connsiteX94" fmla="*/ 4502358 w 10678681"/>
              <a:gd name="connsiteY94" fmla="*/ 1302558 h 1342734"/>
              <a:gd name="connsiteX95" fmla="*/ 4498919 w 10678681"/>
              <a:gd name="connsiteY95" fmla="*/ 1312115 h 1342734"/>
              <a:gd name="connsiteX96" fmla="*/ 4492075 w 10678681"/>
              <a:gd name="connsiteY96" fmla="*/ 1313357 h 1342734"/>
              <a:gd name="connsiteX97" fmla="*/ 4487466 w 10678681"/>
              <a:gd name="connsiteY97" fmla="*/ 1304102 h 1342734"/>
              <a:gd name="connsiteX98" fmla="*/ 4398292 w 10678681"/>
              <a:gd name="connsiteY98" fmla="*/ 1278410 h 1342734"/>
              <a:gd name="connsiteX99" fmla="*/ 4306088 w 10678681"/>
              <a:gd name="connsiteY99" fmla="*/ 1282512 h 1342734"/>
              <a:gd name="connsiteX100" fmla="*/ 4188995 w 10678681"/>
              <a:gd name="connsiteY100" fmla="*/ 1296718 h 1342734"/>
              <a:gd name="connsiteX101" fmla="*/ 4136582 w 10678681"/>
              <a:gd name="connsiteY101" fmla="*/ 1287687 h 1342734"/>
              <a:gd name="connsiteX102" fmla="*/ 4064614 w 10678681"/>
              <a:gd name="connsiteY102" fmla="*/ 1296118 h 1342734"/>
              <a:gd name="connsiteX103" fmla="*/ 3900948 w 10678681"/>
              <a:gd name="connsiteY103" fmla="*/ 1322156 h 1342734"/>
              <a:gd name="connsiteX104" fmla="*/ 3787890 w 10678681"/>
              <a:gd name="connsiteY104" fmla="*/ 1322164 h 1342734"/>
              <a:gd name="connsiteX105" fmla="*/ 3745993 w 10678681"/>
              <a:gd name="connsiteY105" fmla="*/ 1342630 h 1342734"/>
              <a:gd name="connsiteX106" fmla="*/ 3675785 w 10678681"/>
              <a:gd name="connsiteY106" fmla="*/ 1326802 h 1342734"/>
              <a:gd name="connsiteX107" fmla="*/ 3623856 w 10678681"/>
              <a:gd name="connsiteY107" fmla="*/ 1290804 h 1342734"/>
              <a:gd name="connsiteX108" fmla="*/ 3564933 w 10678681"/>
              <a:gd name="connsiteY108" fmla="*/ 1287147 h 1342734"/>
              <a:gd name="connsiteX109" fmla="*/ 3550537 w 10678681"/>
              <a:gd name="connsiteY109" fmla="*/ 1317552 h 1342734"/>
              <a:gd name="connsiteX110" fmla="*/ 3487736 w 10678681"/>
              <a:gd name="connsiteY110" fmla="*/ 1303493 h 1342734"/>
              <a:gd name="connsiteX111" fmla="*/ 3392548 w 10678681"/>
              <a:gd name="connsiteY111" fmla="*/ 1278741 h 1342734"/>
              <a:gd name="connsiteX112" fmla="*/ 3337466 w 10678681"/>
              <a:gd name="connsiteY112" fmla="*/ 1272537 h 1342734"/>
              <a:gd name="connsiteX113" fmla="*/ 3175981 w 10678681"/>
              <a:gd name="connsiteY113" fmla="*/ 1208973 h 1342734"/>
              <a:gd name="connsiteX114" fmla="*/ 3036856 w 10678681"/>
              <a:gd name="connsiteY114" fmla="*/ 1214383 h 1342734"/>
              <a:gd name="connsiteX115" fmla="*/ 2824973 w 10678681"/>
              <a:gd name="connsiteY115" fmla="*/ 1134864 h 1342734"/>
              <a:gd name="connsiteX116" fmla="*/ 2804398 w 10678681"/>
              <a:gd name="connsiteY116" fmla="*/ 1125556 h 1342734"/>
              <a:gd name="connsiteX117" fmla="*/ 2736109 w 10678681"/>
              <a:gd name="connsiteY117" fmla="*/ 1137717 h 1342734"/>
              <a:gd name="connsiteX118" fmla="*/ 2659096 w 10678681"/>
              <a:gd name="connsiteY118" fmla="*/ 1150294 h 1342734"/>
              <a:gd name="connsiteX119" fmla="*/ 2567088 w 10678681"/>
              <a:gd name="connsiteY119" fmla="*/ 1181781 h 1342734"/>
              <a:gd name="connsiteX120" fmla="*/ 2454501 w 10678681"/>
              <a:gd name="connsiteY120" fmla="*/ 1155455 h 1342734"/>
              <a:gd name="connsiteX121" fmla="*/ 2385161 w 10678681"/>
              <a:gd name="connsiteY121" fmla="*/ 1161312 h 1342734"/>
              <a:gd name="connsiteX122" fmla="*/ 2273361 w 10678681"/>
              <a:gd name="connsiteY122" fmla="*/ 1134090 h 1342734"/>
              <a:gd name="connsiteX123" fmla="*/ 2132003 w 10678681"/>
              <a:gd name="connsiteY123" fmla="*/ 1139225 h 1342734"/>
              <a:gd name="connsiteX124" fmla="*/ 2041224 w 10678681"/>
              <a:gd name="connsiteY124" fmla="*/ 1147536 h 1342734"/>
              <a:gd name="connsiteX125" fmla="*/ 2010157 w 10678681"/>
              <a:gd name="connsiteY125" fmla="*/ 1152767 h 1342734"/>
              <a:gd name="connsiteX126" fmla="*/ 1859213 w 10678681"/>
              <a:gd name="connsiteY126" fmla="*/ 1199540 h 1342734"/>
              <a:gd name="connsiteX127" fmla="*/ 1735877 w 10678681"/>
              <a:gd name="connsiteY127" fmla="*/ 1246527 h 1342734"/>
              <a:gd name="connsiteX128" fmla="*/ 1705069 w 10678681"/>
              <a:gd name="connsiteY128" fmla="*/ 1251989 h 1342734"/>
              <a:gd name="connsiteX129" fmla="*/ 1307888 w 10678681"/>
              <a:gd name="connsiteY129" fmla="*/ 1283156 h 1342734"/>
              <a:gd name="connsiteX130" fmla="*/ 1220734 w 10678681"/>
              <a:gd name="connsiteY130" fmla="*/ 1257811 h 1342734"/>
              <a:gd name="connsiteX131" fmla="*/ 1021737 w 10678681"/>
              <a:gd name="connsiteY131" fmla="*/ 1238739 h 1342734"/>
              <a:gd name="connsiteX132" fmla="*/ 959820 w 10678681"/>
              <a:gd name="connsiteY132" fmla="*/ 1275863 h 1342734"/>
              <a:gd name="connsiteX133" fmla="*/ 929137 w 10678681"/>
              <a:gd name="connsiteY133" fmla="*/ 1273957 h 1342734"/>
              <a:gd name="connsiteX134" fmla="*/ 878849 w 10678681"/>
              <a:gd name="connsiteY134" fmla="*/ 1266740 h 1342734"/>
              <a:gd name="connsiteX135" fmla="*/ 800667 w 10678681"/>
              <a:gd name="connsiteY135" fmla="*/ 1282041 h 1342734"/>
              <a:gd name="connsiteX136" fmla="*/ 644906 w 10678681"/>
              <a:gd name="connsiteY136" fmla="*/ 1273685 h 1342734"/>
              <a:gd name="connsiteX137" fmla="*/ 379869 w 10678681"/>
              <a:gd name="connsiteY137" fmla="*/ 1339165 h 1342734"/>
              <a:gd name="connsiteX138" fmla="*/ 137696 w 10678681"/>
              <a:gd name="connsiteY138" fmla="*/ 1319217 h 1342734"/>
              <a:gd name="connsiteX139" fmla="*/ 54250 w 10678681"/>
              <a:gd name="connsiteY139" fmla="*/ 1315838 h 1342734"/>
              <a:gd name="connsiteX140" fmla="*/ 28042 w 10678681"/>
              <a:gd name="connsiteY140" fmla="*/ 1297822 h 1342734"/>
              <a:gd name="connsiteX141" fmla="*/ 0 w 10678681"/>
              <a:gd name="connsiteY141" fmla="*/ 1294612 h 1342734"/>
              <a:gd name="connsiteX142" fmla="*/ 0 w 10678681"/>
              <a:gd name="connsiteY142" fmla="*/ 0 h 1342734"/>
              <a:gd name="connsiteX0" fmla="*/ 0 w 10678681"/>
              <a:gd name="connsiteY0" fmla="*/ 0 h 1342734"/>
              <a:gd name="connsiteX1" fmla="*/ 10678681 w 10678681"/>
              <a:gd name="connsiteY1" fmla="*/ 0 h 1342734"/>
              <a:gd name="connsiteX2" fmla="*/ 10666019 w 10678681"/>
              <a:gd name="connsiteY2" fmla="*/ 7876 h 1342734"/>
              <a:gd name="connsiteX3" fmla="*/ 10632825 w 10678681"/>
              <a:gd name="connsiteY3" fmla="*/ 32153 h 1342734"/>
              <a:gd name="connsiteX4" fmla="*/ 10510605 w 10678681"/>
              <a:gd name="connsiteY4" fmla="*/ 30449 h 1342734"/>
              <a:gd name="connsiteX5" fmla="*/ 10456989 w 10678681"/>
              <a:gd name="connsiteY5" fmla="*/ 979 h 1342734"/>
              <a:gd name="connsiteX6" fmla="*/ 10438642 w 10678681"/>
              <a:gd name="connsiteY6" fmla="*/ 1524 h 1342734"/>
              <a:gd name="connsiteX7" fmla="*/ 10407146 w 10678681"/>
              <a:gd name="connsiteY7" fmla="*/ 43659 h 1342734"/>
              <a:gd name="connsiteX8" fmla="*/ 10357996 w 10678681"/>
              <a:gd name="connsiteY8" fmla="*/ 50836 h 1342734"/>
              <a:gd name="connsiteX9" fmla="*/ 10244930 w 10678681"/>
              <a:gd name="connsiteY9" fmla="*/ 94599 h 1342734"/>
              <a:gd name="connsiteX10" fmla="*/ 10115334 w 10678681"/>
              <a:gd name="connsiteY10" fmla="*/ 155658 h 1342734"/>
              <a:gd name="connsiteX11" fmla="*/ 10068157 w 10678681"/>
              <a:gd name="connsiteY11" fmla="*/ 215673 h 1342734"/>
              <a:gd name="connsiteX12" fmla="*/ 10045431 w 10678681"/>
              <a:gd name="connsiteY12" fmla="*/ 229568 h 1342734"/>
              <a:gd name="connsiteX13" fmla="*/ 9929077 w 10678681"/>
              <a:gd name="connsiteY13" fmla="*/ 254478 h 1342734"/>
              <a:gd name="connsiteX14" fmla="*/ 9840045 w 10678681"/>
              <a:gd name="connsiteY14" fmla="*/ 223033 h 1342734"/>
              <a:gd name="connsiteX15" fmla="*/ 9679638 w 10678681"/>
              <a:gd name="connsiteY15" fmla="*/ 277462 h 1342734"/>
              <a:gd name="connsiteX16" fmla="*/ 9498347 w 10678681"/>
              <a:gd name="connsiteY16" fmla="*/ 244723 h 1342734"/>
              <a:gd name="connsiteX17" fmla="*/ 9399702 w 10678681"/>
              <a:gd name="connsiteY17" fmla="*/ 276316 h 1342734"/>
              <a:gd name="connsiteX18" fmla="*/ 9378439 w 10678681"/>
              <a:gd name="connsiteY18" fmla="*/ 326244 h 1342734"/>
              <a:gd name="connsiteX19" fmla="*/ 9121744 w 10678681"/>
              <a:gd name="connsiteY19" fmla="*/ 365177 h 1342734"/>
              <a:gd name="connsiteX20" fmla="*/ 9061654 w 10678681"/>
              <a:gd name="connsiteY20" fmla="*/ 393730 h 1342734"/>
              <a:gd name="connsiteX21" fmla="*/ 8997577 w 10678681"/>
              <a:gd name="connsiteY21" fmla="*/ 380865 h 1342734"/>
              <a:gd name="connsiteX22" fmla="*/ 8907968 w 10678681"/>
              <a:gd name="connsiteY22" fmla="*/ 447345 h 1342734"/>
              <a:gd name="connsiteX23" fmla="*/ 8764163 w 10678681"/>
              <a:gd name="connsiteY23" fmla="*/ 471000 h 1342734"/>
              <a:gd name="connsiteX24" fmla="*/ 8680155 w 10678681"/>
              <a:gd name="connsiteY24" fmla="*/ 492404 h 1342734"/>
              <a:gd name="connsiteX25" fmla="*/ 8651436 w 10678681"/>
              <a:gd name="connsiteY25" fmla="*/ 511923 h 1342734"/>
              <a:gd name="connsiteX26" fmla="*/ 8609185 w 10678681"/>
              <a:gd name="connsiteY26" fmla="*/ 531525 h 1342734"/>
              <a:gd name="connsiteX27" fmla="*/ 8537091 w 10678681"/>
              <a:gd name="connsiteY27" fmla="*/ 574933 h 1342734"/>
              <a:gd name="connsiteX28" fmla="*/ 8435931 w 10678681"/>
              <a:gd name="connsiteY28" fmla="*/ 617926 h 1342734"/>
              <a:gd name="connsiteX29" fmla="*/ 8348623 w 10678681"/>
              <a:gd name="connsiteY29" fmla="*/ 600607 h 1342734"/>
              <a:gd name="connsiteX30" fmla="*/ 8344233 w 10678681"/>
              <a:gd name="connsiteY30" fmla="*/ 610922 h 1342734"/>
              <a:gd name="connsiteX31" fmla="*/ 8290622 w 10678681"/>
              <a:gd name="connsiteY31" fmla="*/ 622687 h 1342734"/>
              <a:gd name="connsiteX32" fmla="*/ 8086698 w 10678681"/>
              <a:gd name="connsiteY32" fmla="*/ 605185 h 1342734"/>
              <a:gd name="connsiteX33" fmla="*/ 7982378 w 10678681"/>
              <a:gd name="connsiteY33" fmla="*/ 629799 h 1342734"/>
              <a:gd name="connsiteX34" fmla="*/ 7947952 w 10678681"/>
              <a:gd name="connsiteY34" fmla="*/ 648003 h 1342734"/>
              <a:gd name="connsiteX35" fmla="*/ 7890112 w 10678681"/>
              <a:gd name="connsiteY35" fmla="*/ 677915 h 1342734"/>
              <a:gd name="connsiteX36" fmla="*/ 7853284 w 10678681"/>
              <a:gd name="connsiteY36" fmla="*/ 723588 h 1342734"/>
              <a:gd name="connsiteX37" fmla="*/ 7802383 w 10678681"/>
              <a:gd name="connsiteY37" fmla="*/ 739359 h 1342734"/>
              <a:gd name="connsiteX38" fmla="*/ 7730518 w 10678681"/>
              <a:gd name="connsiteY38" fmla="*/ 739526 h 1342734"/>
              <a:gd name="connsiteX39" fmla="*/ 7652907 w 10678681"/>
              <a:gd name="connsiteY39" fmla="*/ 783273 h 1342734"/>
              <a:gd name="connsiteX40" fmla="*/ 7606008 w 10678681"/>
              <a:gd name="connsiteY40" fmla="*/ 800717 h 1342734"/>
              <a:gd name="connsiteX41" fmla="*/ 7480223 w 10678681"/>
              <a:gd name="connsiteY41" fmla="*/ 856821 h 1342734"/>
              <a:gd name="connsiteX42" fmla="*/ 7356005 w 10678681"/>
              <a:gd name="connsiteY42" fmla="*/ 919462 h 1342734"/>
              <a:gd name="connsiteX43" fmla="*/ 7305396 w 10678681"/>
              <a:gd name="connsiteY43" fmla="*/ 986228 h 1342734"/>
              <a:gd name="connsiteX44" fmla="*/ 7266251 w 10678681"/>
              <a:gd name="connsiteY44" fmla="*/ 967864 h 1342734"/>
              <a:gd name="connsiteX45" fmla="*/ 7269396 w 10678681"/>
              <a:gd name="connsiteY45" fmla="*/ 989282 h 1342734"/>
              <a:gd name="connsiteX46" fmla="*/ 7258094 w 10678681"/>
              <a:gd name="connsiteY46" fmla="*/ 990679 h 1342734"/>
              <a:gd name="connsiteX47" fmla="*/ 7257893 w 10678681"/>
              <a:gd name="connsiteY47" fmla="*/ 991204 h 1342734"/>
              <a:gd name="connsiteX48" fmla="*/ 7247153 w 10678681"/>
              <a:gd name="connsiteY48" fmla="*/ 991550 h 1342734"/>
              <a:gd name="connsiteX49" fmla="*/ 7193612 w 10678681"/>
              <a:gd name="connsiteY49" fmla="*/ 987042 h 1342734"/>
              <a:gd name="connsiteX50" fmla="*/ 7132632 w 10678681"/>
              <a:gd name="connsiteY50" fmla="*/ 1042036 h 1342734"/>
              <a:gd name="connsiteX51" fmla="*/ 7105610 w 10678681"/>
              <a:gd name="connsiteY51" fmla="*/ 1053537 h 1342734"/>
              <a:gd name="connsiteX52" fmla="*/ 7069148 w 10678681"/>
              <a:gd name="connsiteY52" fmla="*/ 1047163 h 1342734"/>
              <a:gd name="connsiteX53" fmla="*/ 7039634 w 10678681"/>
              <a:gd name="connsiteY53" fmla="*/ 1059971 h 1342734"/>
              <a:gd name="connsiteX54" fmla="*/ 7033445 w 10678681"/>
              <a:gd name="connsiteY54" fmla="*/ 1063314 h 1342734"/>
              <a:gd name="connsiteX55" fmla="*/ 6999157 w 10678681"/>
              <a:gd name="connsiteY55" fmla="*/ 1055282 h 1342734"/>
              <a:gd name="connsiteX56" fmla="*/ 6981874 w 10678681"/>
              <a:gd name="connsiteY56" fmla="*/ 1053827 h 1342734"/>
              <a:gd name="connsiteX57" fmla="*/ 6976102 w 10678681"/>
              <a:gd name="connsiteY57" fmla="*/ 1047854 h 1342734"/>
              <a:gd name="connsiteX58" fmla="*/ 6951040 w 10678681"/>
              <a:gd name="connsiteY58" fmla="*/ 1048531 h 1342734"/>
              <a:gd name="connsiteX59" fmla="*/ 6948497 w 10678681"/>
              <a:gd name="connsiteY59" fmla="*/ 1050706 h 1342734"/>
              <a:gd name="connsiteX60" fmla="*/ 6926582 w 10678681"/>
              <a:gd name="connsiteY60" fmla="*/ 1043462 h 1342734"/>
              <a:gd name="connsiteX61" fmla="*/ 6833743 w 10678681"/>
              <a:gd name="connsiteY61" fmla="*/ 1027960 h 1342734"/>
              <a:gd name="connsiteX62" fmla="*/ 6687090 w 10678681"/>
              <a:gd name="connsiteY62" fmla="*/ 1063250 h 1342734"/>
              <a:gd name="connsiteX63" fmla="*/ 6437450 w 10678681"/>
              <a:gd name="connsiteY63" fmla="*/ 1101075 h 1342734"/>
              <a:gd name="connsiteX64" fmla="*/ 6327795 w 10678681"/>
              <a:gd name="connsiteY64" fmla="*/ 1088142 h 1342734"/>
              <a:gd name="connsiteX65" fmla="*/ 6136549 w 10678681"/>
              <a:gd name="connsiteY65" fmla="*/ 1100268 h 1342734"/>
              <a:gd name="connsiteX66" fmla="*/ 6004655 w 10678681"/>
              <a:gd name="connsiteY66" fmla="*/ 1114946 h 1342734"/>
              <a:gd name="connsiteX67" fmla="*/ 5936643 w 10678681"/>
              <a:gd name="connsiteY67" fmla="*/ 1095428 h 1342734"/>
              <a:gd name="connsiteX68" fmla="*/ 5912484 w 10678681"/>
              <a:gd name="connsiteY68" fmla="*/ 1112624 h 1342734"/>
              <a:gd name="connsiteX69" fmla="*/ 5908387 w 10678681"/>
              <a:gd name="connsiteY69" fmla="*/ 1116018 h 1342734"/>
              <a:gd name="connsiteX70" fmla="*/ 5890495 w 10678681"/>
              <a:gd name="connsiteY70" fmla="*/ 1120268 h 1342734"/>
              <a:gd name="connsiteX71" fmla="*/ 5887318 w 10678681"/>
              <a:gd name="connsiteY71" fmla="*/ 1133134 h 1342734"/>
              <a:gd name="connsiteX72" fmla="*/ 5861726 w 10678681"/>
              <a:gd name="connsiteY72" fmla="*/ 1147891 h 1342734"/>
              <a:gd name="connsiteX73" fmla="*/ 5805823 w 10678681"/>
              <a:gd name="connsiteY73" fmla="*/ 1152457 h 1342734"/>
              <a:gd name="connsiteX74" fmla="*/ 5689841 w 10678681"/>
              <a:gd name="connsiteY74" fmla="*/ 1176232 h 1342734"/>
              <a:gd name="connsiteX75" fmla="*/ 5605119 w 10678681"/>
              <a:gd name="connsiteY75" fmla="*/ 1190202 h 1342734"/>
              <a:gd name="connsiteX76" fmla="*/ 5488513 w 10678681"/>
              <a:gd name="connsiteY76" fmla="*/ 1205367 h 1342734"/>
              <a:gd name="connsiteX77" fmla="*/ 5402905 w 10678681"/>
              <a:gd name="connsiteY77" fmla="*/ 1241191 h 1342734"/>
              <a:gd name="connsiteX78" fmla="*/ 5285593 w 10678681"/>
              <a:gd name="connsiteY78" fmla="*/ 1273569 h 1342734"/>
              <a:gd name="connsiteX79" fmla="*/ 5192893 w 10678681"/>
              <a:gd name="connsiteY79" fmla="*/ 1247188 h 1342734"/>
              <a:gd name="connsiteX80" fmla="*/ 5186475 w 10678681"/>
              <a:gd name="connsiteY80" fmla="*/ 1257028 h 1342734"/>
              <a:gd name="connsiteX81" fmla="*/ 5126038 w 10678681"/>
              <a:gd name="connsiteY81" fmla="*/ 1263189 h 1342734"/>
              <a:gd name="connsiteX82" fmla="*/ 4894688 w 10678681"/>
              <a:gd name="connsiteY82" fmla="*/ 1247184 h 1342734"/>
              <a:gd name="connsiteX83" fmla="*/ 4788036 w 10678681"/>
              <a:gd name="connsiteY83" fmla="*/ 1238182 h 1342734"/>
              <a:gd name="connsiteX84" fmla="*/ 4747555 w 10678681"/>
              <a:gd name="connsiteY84" fmla="*/ 1252768 h 1342734"/>
              <a:gd name="connsiteX85" fmla="*/ 4679644 w 10678681"/>
              <a:gd name="connsiteY85" fmla="*/ 1276603 h 1342734"/>
              <a:gd name="connsiteX86" fmla="*/ 4632222 w 10678681"/>
              <a:gd name="connsiteY86" fmla="*/ 1318360 h 1342734"/>
              <a:gd name="connsiteX87" fmla="*/ 4617358 w 10678681"/>
              <a:gd name="connsiteY87" fmla="*/ 1327690 h 1342734"/>
              <a:gd name="connsiteX88" fmla="*/ 4589102 w 10678681"/>
              <a:gd name="connsiteY88" fmla="*/ 1321223 h 1342734"/>
              <a:gd name="connsiteX89" fmla="*/ 4578184 w 10678681"/>
              <a:gd name="connsiteY89" fmla="*/ 1326745 h 1342734"/>
              <a:gd name="connsiteX90" fmla="*/ 4574270 w 10678681"/>
              <a:gd name="connsiteY90" fmla="*/ 1325878 h 1342734"/>
              <a:gd name="connsiteX91" fmla="*/ 4564919 w 10678681"/>
              <a:gd name="connsiteY91" fmla="*/ 1325507 h 1342734"/>
              <a:gd name="connsiteX92" fmla="*/ 4566586 w 10678681"/>
              <a:gd name="connsiteY92" fmla="*/ 1316963 h 1342734"/>
              <a:gd name="connsiteX93" fmla="*/ 4556303 w 10678681"/>
              <a:gd name="connsiteY93" fmla="*/ 1300262 h 1342734"/>
              <a:gd name="connsiteX94" fmla="*/ 4502358 w 10678681"/>
              <a:gd name="connsiteY94" fmla="*/ 1302558 h 1342734"/>
              <a:gd name="connsiteX95" fmla="*/ 4498919 w 10678681"/>
              <a:gd name="connsiteY95" fmla="*/ 1312115 h 1342734"/>
              <a:gd name="connsiteX96" fmla="*/ 4492075 w 10678681"/>
              <a:gd name="connsiteY96" fmla="*/ 1313357 h 1342734"/>
              <a:gd name="connsiteX97" fmla="*/ 4487466 w 10678681"/>
              <a:gd name="connsiteY97" fmla="*/ 1304102 h 1342734"/>
              <a:gd name="connsiteX98" fmla="*/ 4398292 w 10678681"/>
              <a:gd name="connsiteY98" fmla="*/ 1278410 h 1342734"/>
              <a:gd name="connsiteX99" fmla="*/ 4306088 w 10678681"/>
              <a:gd name="connsiteY99" fmla="*/ 1282512 h 1342734"/>
              <a:gd name="connsiteX100" fmla="*/ 4188995 w 10678681"/>
              <a:gd name="connsiteY100" fmla="*/ 1296718 h 1342734"/>
              <a:gd name="connsiteX101" fmla="*/ 4136582 w 10678681"/>
              <a:gd name="connsiteY101" fmla="*/ 1287687 h 1342734"/>
              <a:gd name="connsiteX102" fmla="*/ 4064614 w 10678681"/>
              <a:gd name="connsiteY102" fmla="*/ 1296118 h 1342734"/>
              <a:gd name="connsiteX103" fmla="*/ 3900948 w 10678681"/>
              <a:gd name="connsiteY103" fmla="*/ 1322156 h 1342734"/>
              <a:gd name="connsiteX104" fmla="*/ 3787890 w 10678681"/>
              <a:gd name="connsiteY104" fmla="*/ 1322164 h 1342734"/>
              <a:gd name="connsiteX105" fmla="*/ 3745993 w 10678681"/>
              <a:gd name="connsiteY105" fmla="*/ 1342630 h 1342734"/>
              <a:gd name="connsiteX106" fmla="*/ 3675785 w 10678681"/>
              <a:gd name="connsiteY106" fmla="*/ 1326802 h 1342734"/>
              <a:gd name="connsiteX107" fmla="*/ 3623856 w 10678681"/>
              <a:gd name="connsiteY107" fmla="*/ 1290804 h 1342734"/>
              <a:gd name="connsiteX108" fmla="*/ 3564933 w 10678681"/>
              <a:gd name="connsiteY108" fmla="*/ 1287147 h 1342734"/>
              <a:gd name="connsiteX109" fmla="*/ 3550537 w 10678681"/>
              <a:gd name="connsiteY109" fmla="*/ 1317552 h 1342734"/>
              <a:gd name="connsiteX110" fmla="*/ 3487736 w 10678681"/>
              <a:gd name="connsiteY110" fmla="*/ 1303493 h 1342734"/>
              <a:gd name="connsiteX111" fmla="*/ 3392548 w 10678681"/>
              <a:gd name="connsiteY111" fmla="*/ 1278741 h 1342734"/>
              <a:gd name="connsiteX112" fmla="*/ 3337466 w 10678681"/>
              <a:gd name="connsiteY112" fmla="*/ 1272537 h 1342734"/>
              <a:gd name="connsiteX113" fmla="*/ 3175981 w 10678681"/>
              <a:gd name="connsiteY113" fmla="*/ 1208973 h 1342734"/>
              <a:gd name="connsiteX114" fmla="*/ 3036856 w 10678681"/>
              <a:gd name="connsiteY114" fmla="*/ 1214383 h 1342734"/>
              <a:gd name="connsiteX115" fmla="*/ 2824973 w 10678681"/>
              <a:gd name="connsiteY115" fmla="*/ 1134864 h 1342734"/>
              <a:gd name="connsiteX116" fmla="*/ 2804398 w 10678681"/>
              <a:gd name="connsiteY116" fmla="*/ 1125556 h 1342734"/>
              <a:gd name="connsiteX117" fmla="*/ 2736109 w 10678681"/>
              <a:gd name="connsiteY117" fmla="*/ 1137717 h 1342734"/>
              <a:gd name="connsiteX118" fmla="*/ 2659096 w 10678681"/>
              <a:gd name="connsiteY118" fmla="*/ 1150294 h 1342734"/>
              <a:gd name="connsiteX119" fmla="*/ 2567088 w 10678681"/>
              <a:gd name="connsiteY119" fmla="*/ 1181781 h 1342734"/>
              <a:gd name="connsiteX120" fmla="*/ 2454501 w 10678681"/>
              <a:gd name="connsiteY120" fmla="*/ 1155455 h 1342734"/>
              <a:gd name="connsiteX121" fmla="*/ 2385161 w 10678681"/>
              <a:gd name="connsiteY121" fmla="*/ 1161312 h 1342734"/>
              <a:gd name="connsiteX122" fmla="*/ 2273361 w 10678681"/>
              <a:gd name="connsiteY122" fmla="*/ 1134090 h 1342734"/>
              <a:gd name="connsiteX123" fmla="*/ 2132003 w 10678681"/>
              <a:gd name="connsiteY123" fmla="*/ 1139225 h 1342734"/>
              <a:gd name="connsiteX124" fmla="*/ 2041224 w 10678681"/>
              <a:gd name="connsiteY124" fmla="*/ 1147536 h 1342734"/>
              <a:gd name="connsiteX125" fmla="*/ 2010157 w 10678681"/>
              <a:gd name="connsiteY125" fmla="*/ 1152767 h 1342734"/>
              <a:gd name="connsiteX126" fmla="*/ 1859213 w 10678681"/>
              <a:gd name="connsiteY126" fmla="*/ 1199540 h 1342734"/>
              <a:gd name="connsiteX127" fmla="*/ 1735877 w 10678681"/>
              <a:gd name="connsiteY127" fmla="*/ 1246527 h 1342734"/>
              <a:gd name="connsiteX128" fmla="*/ 1705069 w 10678681"/>
              <a:gd name="connsiteY128" fmla="*/ 1251989 h 1342734"/>
              <a:gd name="connsiteX129" fmla="*/ 1307888 w 10678681"/>
              <a:gd name="connsiteY129" fmla="*/ 1283156 h 1342734"/>
              <a:gd name="connsiteX130" fmla="*/ 1220734 w 10678681"/>
              <a:gd name="connsiteY130" fmla="*/ 1257811 h 1342734"/>
              <a:gd name="connsiteX131" fmla="*/ 1021737 w 10678681"/>
              <a:gd name="connsiteY131" fmla="*/ 1238739 h 1342734"/>
              <a:gd name="connsiteX132" fmla="*/ 959820 w 10678681"/>
              <a:gd name="connsiteY132" fmla="*/ 1275863 h 1342734"/>
              <a:gd name="connsiteX133" fmla="*/ 929137 w 10678681"/>
              <a:gd name="connsiteY133" fmla="*/ 1273957 h 1342734"/>
              <a:gd name="connsiteX134" fmla="*/ 878849 w 10678681"/>
              <a:gd name="connsiteY134" fmla="*/ 1266740 h 1342734"/>
              <a:gd name="connsiteX135" fmla="*/ 800667 w 10678681"/>
              <a:gd name="connsiteY135" fmla="*/ 1282041 h 1342734"/>
              <a:gd name="connsiteX136" fmla="*/ 644906 w 10678681"/>
              <a:gd name="connsiteY136" fmla="*/ 1273685 h 1342734"/>
              <a:gd name="connsiteX137" fmla="*/ 379869 w 10678681"/>
              <a:gd name="connsiteY137" fmla="*/ 1339165 h 1342734"/>
              <a:gd name="connsiteX138" fmla="*/ 137696 w 10678681"/>
              <a:gd name="connsiteY138" fmla="*/ 1319217 h 1342734"/>
              <a:gd name="connsiteX139" fmla="*/ 54250 w 10678681"/>
              <a:gd name="connsiteY139" fmla="*/ 1315838 h 1342734"/>
              <a:gd name="connsiteX140" fmla="*/ 28042 w 10678681"/>
              <a:gd name="connsiteY140" fmla="*/ 1297822 h 1342734"/>
              <a:gd name="connsiteX141" fmla="*/ 0 w 10678681"/>
              <a:gd name="connsiteY141" fmla="*/ 1294612 h 1342734"/>
              <a:gd name="connsiteX142" fmla="*/ 0 w 10678681"/>
              <a:gd name="connsiteY142" fmla="*/ 0 h 1342734"/>
              <a:gd name="connsiteX0" fmla="*/ 0 w 10678681"/>
              <a:gd name="connsiteY0" fmla="*/ 0 h 1342734"/>
              <a:gd name="connsiteX1" fmla="*/ 10678681 w 10678681"/>
              <a:gd name="connsiteY1" fmla="*/ 0 h 1342734"/>
              <a:gd name="connsiteX2" fmla="*/ 10666019 w 10678681"/>
              <a:gd name="connsiteY2" fmla="*/ 7876 h 1342734"/>
              <a:gd name="connsiteX3" fmla="*/ 10632825 w 10678681"/>
              <a:gd name="connsiteY3" fmla="*/ 32153 h 1342734"/>
              <a:gd name="connsiteX4" fmla="*/ 10510605 w 10678681"/>
              <a:gd name="connsiteY4" fmla="*/ 30449 h 1342734"/>
              <a:gd name="connsiteX5" fmla="*/ 10456989 w 10678681"/>
              <a:gd name="connsiteY5" fmla="*/ 979 h 1342734"/>
              <a:gd name="connsiteX6" fmla="*/ 10438642 w 10678681"/>
              <a:gd name="connsiteY6" fmla="*/ 1524 h 1342734"/>
              <a:gd name="connsiteX7" fmla="*/ 10407146 w 10678681"/>
              <a:gd name="connsiteY7" fmla="*/ 43659 h 1342734"/>
              <a:gd name="connsiteX8" fmla="*/ 10341159 w 10678681"/>
              <a:gd name="connsiteY8" fmla="*/ 103824 h 1342734"/>
              <a:gd name="connsiteX9" fmla="*/ 10244930 w 10678681"/>
              <a:gd name="connsiteY9" fmla="*/ 94599 h 1342734"/>
              <a:gd name="connsiteX10" fmla="*/ 10115334 w 10678681"/>
              <a:gd name="connsiteY10" fmla="*/ 155658 h 1342734"/>
              <a:gd name="connsiteX11" fmla="*/ 10068157 w 10678681"/>
              <a:gd name="connsiteY11" fmla="*/ 215673 h 1342734"/>
              <a:gd name="connsiteX12" fmla="*/ 10045431 w 10678681"/>
              <a:gd name="connsiteY12" fmla="*/ 229568 h 1342734"/>
              <a:gd name="connsiteX13" fmla="*/ 9929077 w 10678681"/>
              <a:gd name="connsiteY13" fmla="*/ 254478 h 1342734"/>
              <a:gd name="connsiteX14" fmla="*/ 9840045 w 10678681"/>
              <a:gd name="connsiteY14" fmla="*/ 223033 h 1342734"/>
              <a:gd name="connsiteX15" fmla="*/ 9679638 w 10678681"/>
              <a:gd name="connsiteY15" fmla="*/ 277462 h 1342734"/>
              <a:gd name="connsiteX16" fmla="*/ 9498347 w 10678681"/>
              <a:gd name="connsiteY16" fmla="*/ 244723 h 1342734"/>
              <a:gd name="connsiteX17" fmla="*/ 9399702 w 10678681"/>
              <a:gd name="connsiteY17" fmla="*/ 276316 h 1342734"/>
              <a:gd name="connsiteX18" fmla="*/ 9378439 w 10678681"/>
              <a:gd name="connsiteY18" fmla="*/ 326244 h 1342734"/>
              <a:gd name="connsiteX19" fmla="*/ 9121744 w 10678681"/>
              <a:gd name="connsiteY19" fmla="*/ 365177 h 1342734"/>
              <a:gd name="connsiteX20" fmla="*/ 9061654 w 10678681"/>
              <a:gd name="connsiteY20" fmla="*/ 393730 h 1342734"/>
              <a:gd name="connsiteX21" fmla="*/ 8997577 w 10678681"/>
              <a:gd name="connsiteY21" fmla="*/ 380865 h 1342734"/>
              <a:gd name="connsiteX22" fmla="*/ 8907968 w 10678681"/>
              <a:gd name="connsiteY22" fmla="*/ 447345 h 1342734"/>
              <a:gd name="connsiteX23" fmla="*/ 8764163 w 10678681"/>
              <a:gd name="connsiteY23" fmla="*/ 471000 h 1342734"/>
              <a:gd name="connsiteX24" fmla="*/ 8680155 w 10678681"/>
              <a:gd name="connsiteY24" fmla="*/ 492404 h 1342734"/>
              <a:gd name="connsiteX25" fmla="*/ 8651436 w 10678681"/>
              <a:gd name="connsiteY25" fmla="*/ 511923 h 1342734"/>
              <a:gd name="connsiteX26" fmla="*/ 8609185 w 10678681"/>
              <a:gd name="connsiteY26" fmla="*/ 531525 h 1342734"/>
              <a:gd name="connsiteX27" fmla="*/ 8537091 w 10678681"/>
              <a:gd name="connsiteY27" fmla="*/ 574933 h 1342734"/>
              <a:gd name="connsiteX28" fmla="*/ 8435931 w 10678681"/>
              <a:gd name="connsiteY28" fmla="*/ 617926 h 1342734"/>
              <a:gd name="connsiteX29" fmla="*/ 8348623 w 10678681"/>
              <a:gd name="connsiteY29" fmla="*/ 600607 h 1342734"/>
              <a:gd name="connsiteX30" fmla="*/ 8344233 w 10678681"/>
              <a:gd name="connsiteY30" fmla="*/ 610922 h 1342734"/>
              <a:gd name="connsiteX31" fmla="*/ 8290622 w 10678681"/>
              <a:gd name="connsiteY31" fmla="*/ 622687 h 1342734"/>
              <a:gd name="connsiteX32" fmla="*/ 8086698 w 10678681"/>
              <a:gd name="connsiteY32" fmla="*/ 605185 h 1342734"/>
              <a:gd name="connsiteX33" fmla="*/ 7982378 w 10678681"/>
              <a:gd name="connsiteY33" fmla="*/ 629799 h 1342734"/>
              <a:gd name="connsiteX34" fmla="*/ 7947952 w 10678681"/>
              <a:gd name="connsiteY34" fmla="*/ 648003 h 1342734"/>
              <a:gd name="connsiteX35" fmla="*/ 7890112 w 10678681"/>
              <a:gd name="connsiteY35" fmla="*/ 677915 h 1342734"/>
              <a:gd name="connsiteX36" fmla="*/ 7853284 w 10678681"/>
              <a:gd name="connsiteY36" fmla="*/ 723588 h 1342734"/>
              <a:gd name="connsiteX37" fmla="*/ 7802383 w 10678681"/>
              <a:gd name="connsiteY37" fmla="*/ 739359 h 1342734"/>
              <a:gd name="connsiteX38" fmla="*/ 7730518 w 10678681"/>
              <a:gd name="connsiteY38" fmla="*/ 739526 h 1342734"/>
              <a:gd name="connsiteX39" fmla="*/ 7652907 w 10678681"/>
              <a:gd name="connsiteY39" fmla="*/ 783273 h 1342734"/>
              <a:gd name="connsiteX40" fmla="*/ 7606008 w 10678681"/>
              <a:gd name="connsiteY40" fmla="*/ 800717 h 1342734"/>
              <a:gd name="connsiteX41" fmla="*/ 7480223 w 10678681"/>
              <a:gd name="connsiteY41" fmla="*/ 856821 h 1342734"/>
              <a:gd name="connsiteX42" fmla="*/ 7356005 w 10678681"/>
              <a:gd name="connsiteY42" fmla="*/ 919462 h 1342734"/>
              <a:gd name="connsiteX43" fmla="*/ 7305396 w 10678681"/>
              <a:gd name="connsiteY43" fmla="*/ 986228 h 1342734"/>
              <a:gd name="connsiteX44" fmla="*/ 7266251 w 10678681"/>
              <a:gd name="connsiteY44" fmla="*/ 967864 h 1342734"/>
              <a:gd name="connsiteX45" fmla="*/ 7269396 w 10678681"/>
              <a:gd name="connsiteY45" fmla="*/ 989282 h 1342734"/>
              <a:gd name="connsiteX46" fmla="*/ 7258094 w 10678681"/>
              <a:gd name="connsiteY46" fmla="*/ 990679 h 1342734"/>
              <a:gd name="connsiteX47" fmla="*/ 7257893 w 10678681"/>
              <a:gd name="connsiteY47" fmla="*/ 991204 h 1342734"/>
              <a:gd name="connsiteX48" fmla="*/ 7247153 w 10678681"/>
              <a:gd name="connsiteY48" fmla="*/ 991550 h 1342734"/>
              <a:gd name="connsiteX49" fmla="*/ 7193612 w 10678681"/>
              <a:gd name="connsiteY49" fmla="*/ 987042 h 1342734"/>
              <a:gd name="connsiteX50" fmla="*/ 7132632 w 10678681"/>
              <a:gd name="connsiteY50" fmla="*/ 1042036 h 1342734"/>
              <a:gd name="connsiteX51" fmla="*/ 7105610 w 10678681"/>
              <a:gd name="connsiteY51" fmla="*/ 1053537 h 1342734"/>
              <a:gd name="connsiteX52" fmla="*/ 7069148 w 10678681"/>
              <a:gd name="connsiteY52" fmla="*/ 1047163 h 1342734"/>
              <a:gd name="connsiteX53" fmla="*/ 7039634 w 10678681"/>
              <a:gd name="connsiteY53" fmla="*/ 1059971 h 1342734"/>
              <a:gd name="connsiteX54" fmla="*/ 7033445 w 10678681"/>
              <a:gd name="connsiteY54" fmla="*/ 1063314 h 1342734"/>
              <a:gd name="connsiteX55" fmla="*/ 6999157 w 10678681"/>
              <a:gd name="connsiteY55" fmla="*/ 1055282 h 1342734"/>
              <a:gd name="connsiteX56" fmla="*/ 6981874 w 10678681"/>
              <a:gd name="connsiteY56" fmla="*/ 1053827 h 1342734"/>
              <a:gd name="connsiteX57" fmla="*/ 6976102 w 10678681"/>
              <a:gd name="connsiteY57" fmla="*/ 1047854 h 1342734"/>
              <a:gd name="connsiteX58" fmla="*/ 6951040 w 10678681"/>
              <a:gd name="connsiteY58" fmla="*/ 1048531 h 1342734"/>
              <a:gd name="connsiteX59" fmla="*/ 6948497 w 10678681"/>
              <a:gd name="connsiteY59" fmla="*/ 1050706 h 1342734"/>
              <a:gd name="connsiteX60" fmla="*/ 6926582 w 10678681"/>
              <a:gd name="connsiteY60" fmla="*/ 1043462 h 1342734"/>
              <a:gd name="connsiteX61" fmla="*/ 6833743 w 10678681"/>
              <a:gd name="connsiteY61" fmla="*/ 1027960 h 1342734"/>
              <a:gd name="connsiteX62" fmla="*/ 6687090 w 10678681"/>
              <a:gd name="connsiteY62" fmla="*/ 1063250 h 1342734"/>
              <a:gd name="connsiteX63" fmla="*/ 6437450 w 10678681"/>
              <a:gd name="connsiteY63" fmla="*/ 1101075 h 1342734"/>
              <a:gd name="connsiteX64" fmla="*/ 6327795 w 10678681"/>
              <a:gd name="connsiteY64" fmla="*/ 1088142 h 1342734"/>
              <a:gd name="connsiteX65" fmla="*/ 6136549 w 10678681"/>
              <a:gd name="connsiteY65" fmla="*/ 1100268 h 1342734"/>
              <a:gd name="connsiteX66" fmla="*/ 6004655 w 10678681"/>
              <a:gd name="connsiteY66" fmla="*/ 1114946 h 1342734"/>
              <a:gd name="connsiteX67" fmla="*/ 5936643 w 10678681"/>
              <a:gd name="connsiteY67" fmla="*/ 1095428 h 1342734"/>
              <a:gd name="connsiteX68" fmla="*/ 5912484 w 10678681"/>
              <a:gd name="connsiteY68" fmla="*/ 1112624 h 1342734"/>
              <a:gd name="connsiteX69" fmla="*/ 5908387 w 10678681"/>
              <a:gd name="connsiteY69" fmla="*/ 1116018 h 1342734"/>
              <a:gd name="connsiteX70" fmla="*/ 5890495 w 10678681"/>
              <a:gd name="connsiteY70" fmla="*/ 1120268 h 1342734"/>
              <a:gd name="connsiteX71" fmla="*/ 5887318 w 10678681"/>
              <a:gd name="connsiteY71" fmla="*/ 1133134 h 1342734"/>
              <a:gd name="connsiteX72" fmla="*/ 5861726 w 10678681"/>
              <a:gd name="connsiteY72" fmla="*/ 1147891 h 1342734"/>
              <a:gd name="connsiteX73" fmla="*/ 5805823 w 10678681"/>
              <a:gd name="connsiteY73" fmla="*/ 1152457 h 1342734"/>
              <a:gd name="connsiteX74" fmla="*/ 5689841 w 10678681"/>
              <a:gd name="connsiteY74" fmla="*/ 1176232 h 1342734"/>
              <a:gd name="connsiteX75" fmla="*/ 5605119 w 10678681"/>
              <a:gd name="connsiteY75" fmla="*/ 1190202 h 1342734"/>
              <a:gd name="connsiteX76" fmla="*/ 5488513 w 10678681"/>
              <a:gd name="connsiteY76" fmla="*/ 1205367 h 1342734"/>
              <a:gd name="connsiteX77" fmla="*/ 5402905 w 10678681"/>
              <a:gd name="connsiteY77" fmla="*/ 1241191 h 1342734"/>
              <a:gd name="connsiteX78" fmla="*/ 5285593 w 10678681"/>
              <a:gd name="connsiteY78" fmla="*/ 1273569 h 1342734"/>
              <a:gd name="connsiteX79" fmla="*/ 5192893 w 10678681"/>
              <a:gd name="connsiteY79" fmla="*/ 1247188 h 1342734"/>
              <a:gd name="connsiteX80" fmla="*/ 5186475 w 10678681"/>
              <a:gd name="connsiteY80" fmla="*/ 1257028 h 1342734"/>
              <a:gd name="connsiteX81" fmla="*/ 5126038 w 10678681"/>
              <a:gd name="connsiteY81" fmla="*/ 1263189 h 1342734"/>
              <a:gd name="connsiteX82" fmla="*/ 4894688 w 10678681"/>
              <a:gd name="connsiteY82" fmla="*/ 1247184 h 1342734"/>
              <a:gd name="connsiteX83" fmla="*/ 4788036 w 10678681"/>
              <a:gd name="connsiteY83" fmla="*/ 1238182 h 1342734"/>
              <a:gd name="connsiteX84" fmla="*/ 4747555 w 10678681"/>
              <a:gd name="connsiteY84" fmla="*/ 1252768 h 1342734"/>
              <a:gd name="connsiteX85" fmla="*/ 4679644 w 10678681"/>
              <a:gd name="connsiteY85" fmla="*/ 1276603 h 1342734"/>
              <a:gd name="connsiteX86" fmla="*/ 4632222 w 10678681"/>
              <a:gd name="connsiteY86" fmla="*/ 1318360 h 1342734"/>
              <a:gd name="connsiteX87" fmla="*/ 4617358 w 10678681"/>
              <a:gd name="connsiteY87" fmla="*/ 1327690 h 1342734"/>
              <a:gd name="connsiteX88" fmla="*/ 4589102 w 10678681"/>
              <a:gd name="connsiteY88" fmla="*/ 1321223 h 1342734"/>
              <a:gd name="connsiteX89" fmla="*/ 4578184 w 10678681"/>
              <a:gd name="connsiteY89" fmla="*/ 1326745 h 1342734"/>
              <a:gd name="connsiteX90" fmla="*/ 4574270 w 10678681"/>
              <a:gd name="connsiteY90" fmla="*/ 1325878 h 1342734"/>
              <a:gd name="connsiteX91" fmla="*/ 4564919 w 10678681"/>
              <a:gd name="connsiteY91" fmla="*/ 1325507 h 1342734"/>
              <a:gd name="connsiteX92" fmla="*/ 4566586 w 10678681"/>
              <a:gd name="connsiteY92" fmla="*/ 1316963 h 1342734"/>
              <a:gd name="connsiteX93" fmla="*/ 4556303 w 10678681"/>
              <a:gd name="connsiteY93" fmla="*/ 1300262 h 1342734"/>
              <a:gd name="connsiteX94" fmla="*/ 4502358 w 10678681"/>
              <a:gd name="connsiteY94" fmla="*/ 1302558 h 1342734"/>
              <a:gd name="connsiteX95" fmla="*/ 4498919 w 10678681"/>
              <a:gd name="connsiteY95" fmla="*/ 1312115 h 1342734"/>
              <a:gd name="connsiteX96" fmla="*/ 4492075 w 10678681"/>
              <a:gd name="connsiteY96" fmla="*/ 1313357 h 1342734"/>
              <a:gd name="connsiteX97" fmla="*/ 4487466 w 10678681"/>
              <a:gd name="connsiteY97" fmla="*/ 1304102 h 1342734"/>
              <a:gd name="connsiteX98" fmla="*/ 4398292 w 10678681"/>
              <a:gd name="connsiteY98" fmla="*/ 1278410 h 1342734"/>
              <a:gd name="connsiteX99" fmla="*/ 4306088 w 10678681"/>
              <a:gd name="connsiteY99" fmla="*/ 1282512 h 1342734"/>
              <a:gd name="connsiteX100" fmla="*/ 4188995 w 10678681"/>
              <a:gd name="connsiteY100" fmla="*/ 1296718 h 1342734"/>
              <a:gd name="connsiteX101" fmla="*/ 4136582 w 10678681"/>
              <a:gd name="connsiteY101" fmla="*/ 1287687 h 1342734"/>
              <a:gd name="connsiteX102" fmla="*/ 4064614 w 10678681"/>
              <a:gd name="connsiteY102" fmla="*/ 1296118 h 1342734"/>
              <a:gd name="connsiteX103" fmla="*/ 3900948 w 10678681"/>
              <a:gd name="connsiteY103" fmla="*/ 1322156 h 1342734"/>
              <a:gd name="connsiteX104" fmla="*/ 3787890 w 10678681"/>
              <a:gd name="connsiteY104" fmla="*/ 1322164 h 1342734"/>
              <a:gd name="connsiteX105" fmla="*/ 3745993 w 10678681"/>
              <a:gd name="connsiteY105" fmla="*/ 1342630 h 1342734"/>
              <a:gd name="connsiteX106" fmla="*/ 3675785 w 10678681"/>
              <a:gd name="connsiteY106" fmla="*/ 1326802 h 1342734"/>
              <a:gd name="connsiteX107" fmla="*/ 3623856 w 10678681"/>
              <a:gd name="connsiteY107" fmla="*/ 1290804 h 1342734"/>
              <a:gd name="connsiteX108" fmla="*/ 3564933 w 10678681"/>
              <a:gd name="connsiteY108" fmla="*/ 1287147 h 1342734"/>
              <a:gd name="connsiteX109" fmla="*/ 3550537 w 10678681"/>
              <a:gd name="connsiteY109" fmla="*/ 1317552 h 1342734"/>
              <a:gd name="connsiteX110" fmla="*/ 3487736 w 10678681"/>
              <a:gd name="connsiteY110" fmla="*/ 1303493 h 1342734"/>
              <a:gd name="connsiteX111" fmla="*/ 3392548 w 10678681"/>
              <a:gd name="connsiteY111" fmla="*/ 1278741 h 1342734"/>
              <a:gd name="connsiteX112" fmla="*/ 3337466 w 10678681"/>
              <a:gd name="connsiteY112" fmla="*/ 1272537 h 1342734"/>
              <a:gd name="connsiteX113" fmla="*/ 3175981 w 10678681"/>
              <a:gd name="connsiteY113" fmla="*/ 1208973 h 1342734"/>
              <a:gd name="connsiteX114" fmla="*/ 3036856 w 10678681"/>
              <a:gd name="connsiteY114" fmla="*/ 1214383 h 1342734"/>
              <a:gd name="connsiteX115" fmla="*/ 2824973 w 10678681"/>
              <a:gd name="connsiteY115" fmla="*/ 1134864 h 1342734"/>
              <a:gd name="connsiteX116" fmla="*/ 2804398 w 10678681"/>
              <a:gd name="connsiteY116" fmla="*/ 1125556 h 1342734"/>
              <a:gd name="connsiteX117" fmla="*/ 2736109 w 10678681"/>
              <a:gd name="connsiteY117" fmla="*/ 1137717 h 1342734"/>
              <a:gd name="connsiteX118" fmla="*/ 2659096 w 10678681"/>
              <a:gd name="connsiteY118" fmla="*/ 1150294 h 1342734"/>
              <a:gd name="connsiteX119" fmla="*/ 2567088 w 10678681"/>
              <a:gd name="connsiteY119" fmla="*/ 1181781 h 1342734"/>
              <a:gd name="connsiteX120" fmla="*/ 2454501 w 10678681"/>
              <a:gd name="connsiteY120" fmla="*/ 1155455 h 1342734"/>
              <a:gd name="connsiteX121" fmla="*/ 2385161 w 10678681"/>
              <a:gd name="connsiteY121" fmla="*/ 1161312 h 1342734"/>
              <a:gd name="connsiteX122" fmla="*/ 2273361 w 10678681"/>
              <a:gd name="connsiteY122" fmla="*/ 1134090 h 1342734"/>
              <a:gd name="connsiteX123" fmla="*/ 2132003 w 10678681"/>
              <a:gd name="connsiteY123" fmla="*/ 1139225 h 1342734"/>
              <a:gd name="connsiteX124" fmla="*/ 2041224 w 10678681"/>
              <a:gd name="connsiteY124" fmla="*/ 1147536 h 1342734"/>
              <a:gd name="connsiteX125" fmla="*/ 2010157 w 10678681"/>
              <a:gd name="connsiteY125" fmla="*/ 1152767 h 1342734"/>
              <a:gd name="connsiteX126" fmla="*/ 1859213 w 10678681"/>
              <a:gd name="connsiteY126" fmla="*/ 1199540 h 1342734"/>
              <a:gd name="connsiteX127" fmla="*/ 1735877 w 10678681"/>
              <a:gd name="connsiteY127" fmla="*/ 1246527 h 1342734"/>
              <a:gd name="connsiteX128" fmla="*/ 1705069 w 10678681"/>
              <a:gd name="connsiteY128" fmla="*/ 1251989 h 1342734"/>
              <a:gd name="connsiteX129" fmla="*/ 1307888 w 10678681"/>
              <a:gd name="connsiteY129" fmla="*/ 1283156 h 1342734"/>
              <a:gd name="connsiteX130" fmla="*/ 1220734 w 10678681"/>
              <a:gd name="connsiteY130" fmla="*/ 1257811 h 1342734"/>
              <a:gd name="connsiteX131" fmla="*/ 1021737 w 10678681"/>
              <a:gd name="connsiteY131" fmla="*/ 1238739 h 1342734"/>
              <a:gd name="connsiteX132" fmla="*/ 959820 w 10678681"/>
              <a:gd name="connsiteY132" fmla="*/ 1275863 h 1342734"/>
              <a:gd name="connsiteX133" fmla="*/ 929137 w 10678681"/>
              <a:gd name="connsiteY133" fmla="*/ 1273957 h 1342734"/>
              <a:gd name="connsiteX134" fmla="*/ 878849 w 10678681"/>
              <a:gd name="connsiteY134" fmla="*/ 1266740 h 1342734"/>
              <a:gd name="connsiteX135" fmla="*/ 800667 w 10678681"/>
              <a:gd name="connsiteY135" fmla="*/ 1282041 h 1342734"/>
              <a:gd name="connsiteX136" fmla="*/ 644906 w 10678681"/>
              <a:gd name="connsiteY136" fmla="*/ 1273685 h 1342734"/>
              <a:gd name="connsiteX137" fmla="*/ 379869 w 10678681"/>
              <a:gd name="connsiteY137" fmla="*/ 1339165 h 1342734"/>
              <a:gd name="connsiteX138" fmla="*/ 137696 w 10678681"/>
              <a:gd name="connsiteY138" fmla="*/ 1319217 h 1342734"/>
              <a:gd name="connsiteX139" fmla="*/ 54250 w 10678681"/>
              <a:gd name="connsiteY139" fmla="*/ 1315838 h 1342734"/>
              <a:gd name="connsiteX140" fmla="*/ 28042 w 10678681"/>
              <a:gd name="connsiteY140" fmla="*/ 1297822 h 1342734"/>
              <a:gd name="connsiteX141" fmla="*/ 0 w 10678681"/>
              <a:gd name="connsiteY141" fmla="*/ 1294612 h 1342734"/>
              <a:gd name="connsiteX142" fmla="*/ 0 w 10678681"/>
              <a:gd name="connsiteY142" fmla="*/ 0 h 1342734"/>
              <a:gd name="connsiteX0" fmla="*/ 0 w 10678681"/>
              <a:gd name="connsiteY0" fmla="*/ 0 h 1342734"/>
              <a:gd name="connsiteX1" fmla="*/ 10678681 w 10678681"/>
              <a:gd name="connsiteY1" fmla="*/ 0 h 1342734"/>
              <a:gd name="connsiteX2" fmla="*/ 10666019 w 10678681"/>
              <a:gd name="connsiteY2" fmla="*/ 7876 h 1342734"/>
              <a:gd name="connsiteX3" fmla="*/ 10632825 w 10678681"/>
              <a:gd name="connsiteY3" fmla="*/ 32153 h 1342734"/>
              <a:gd name="connsiteX4" fmla="*/ 10516219 w 10678681"/>
              <a:gd name="connsiteY4" fmla="*/ 45588 h 1342734"/>
              <a:gd name="connsiteX5" fmla="*/ 10456989 w 10678681"/>
              <a:gd name="connsiteY5" fmla="*/ 979 h 1342734"/>
              <a:gd name="connsiteX6" fmla="*/ 10438642 w 10678681"/>
              <a:gd name="connsiteY6" fmla="*/ 1524 h 1342734"/>
              <a:gd name="connsiteX7" fmla="*/ 10407146 w 10678681"/>
              <a:gd name="connsiteY7" fmla="*/ 43659 h 1342734"/>
              <a:gd name="connsiteX8" fmla="*/ 10341159 w 10678681"/>
              <a:gd name="connsiteY8" fmla="*/ 103824 h 1342734"/>
              <a:gd name="connsiteX9" fmla="*/ 10244930 w 10678681"/>
              <a:gd name="connsiteY9" fmla="*/ 94599 h 1342734"/>
              <a:gd name="connsiteX10" fmla="*/ 10115334 w 10678681"/>
              <a:gd name="connsiteY10" fmla="*/ 155658 h 1342734"/>
              <a:gd name="connsiteX11" fmla="*/ 10068157 w 10678681"/>
              <a:gd name="connsiteY11" fmla="*/ 215673 h 1342734"/>
              <a:gd name="connsiteX12" fmla="*/ 10045431 w 10678681"/>
              <a:gd name="connsiteY12" fmla="*/ 229568 h 1342734"/>
              <a:gd name="connsiteX13" fmla="*/ 9929077 w 10678681"/>
              <a:gd name="connsiteY13" fmla="*/ 254478 h 1342734"/>
              <a:gd name="connsiteX14" fmla="*/ 9840045 w 10678681"/>
              <a:gd name="connsiteY14" fmla="*/ 223033 h 1342734"/>
              <a:gd name="connsiteX15" fmla="*/ 9679638 w 10678681"/>
              <a:gd name="connsiteY15" fmla="*/ 277462 h 1342734"/>
              <a:gd name="connsiteX16" fmla="*/ 9498347 w 10678681"/>
              <a:gd name="connsiteY16" fmla="*/ 244723 h 1342734"/>
              <a:gd name="connsiteX17" fmla="*/ 9399702 w 10678681"/>
              <a:gd name="connsiteY17" fmla="*/ 276316 h 1342734"/>
              <a:gd name="connsiteX18" fmla="*/ 9378439 w 10678681"/>
              <a:gd name="connsiteY18" fmla="*/ 326244 h 1342734"/>
              <a:gd name="connsiteX19" fmla="*/ 9121744 w 10678681"/>
              <a:gd name="connsiteY19" fmla="*/ 365177 h 1342734"/>
              <a:gd name="connsiteX20" fmla="*/ 9061654 w 10678681"/>
              <a:gd name="connsiteY20" fmla="*/ 393730 h 1342734"/>
              <a:gd name="connsiteX21" fmla="*/ 8997577 w 10678681"/>
              <a:gd name="connsiteY21" fmla="*/ 380865 h 1342734"/>
              <a:gd name="connsiteX22" fmla="*/ 8907968 w 10678681"/>
              <a:gd name="connsiteY22" fmla="*/ 447345 h 1342734"/>
              <a:gd name="connsiteX23" fmla="*/ 8764163 w 10678681"/>
              <a:gd name="connsiteY23" fmla="*/ 471000 h 1342734"/>
              <a:gd name="connsiteX24" fmla="*/ 8680155 w 10678681"/>
              <a:gd name="connsiteY24" fmla="*/ 492404 h 1342734"/>
              <a:gd name="connsiteX25" fmla="*/ 8651436 w 10678681"/>
              <a:gd name="connsiteY25" fmla="*/ 511923 h 1342734"/>
              <a:gd name="connsiteX26" fmla="*/ 8609185 w 10678681"/>
              <a:gd name="connsiteY26" fmla="*/ 531525 h 1342734"/>
              <a:gd name="connsiteX27" fmla="*/ 8537091 w 10678681"/>
              <a:gd name="connsiteY27" fmla="*/ 574933 h 1342734"/>
              <a:gd name="connsiteX28" fmla="*/ 8435931 w 10678681"/>
              <a:gd name="connsiteY28" fmla="*/ 617926 h 1342734"/>
              <a:gd name="connsiteX29" fmla="*/ 8348623 w 10678681"/>
              <a:gd name="connsiteY29" fmla="*/ 600607 h 1342734"/>
              <a:gd name="connsiteX30" fmla="*/ 8344233 w 10678681"/>
              <a:gd name="connsiteY30" fmla="*/ 610922 h 1342734"/>
              <a:gd name="connsiteX31" fmla="*/ 8290622 w 10678681"/>
              <a:gd name="connsiteY31" fmla="*/ 622687 h 1342734"/>
              <a:gd name="connsiteX32" fmla="*/ 8086698 w 10678681"/>
              <a:gd name="connsiteY32" fmla="*/ 605185 h 1342734"/>
              <a:gd name="connsiteX33" fmla="*/ 7982378 w 10678681"/>
              <a:gd name="connsiteY33" fmla="*/ 629799 h 1342734"/>
              <a:gd name="connsiteX34" fmla="*/ 7947952 w 10678681"/>
              <a:gd name="connsiteY34" fmla="*/ 648003 h 1342734"/>
              <a:gd name="connsiteX35" fmla="*/ 7890112 w 10678681"/>
              <a:gd name="connsiteY35" fmla="*/ 677915 h 1342734"/>
              <a:gd name="connsiteX36" fmla="*/ 7853284 w 10678681"/>
              <a:gd name="connsiteY36" fmla="*/ 723588 h 1342734"/>
              <a:gd name="connsiteX37" fmla="*/ 7802383 w 10678681"/>
              <a:gd name="connsiteY37" fmla="*/ 739359 h 1342734"/>
              <a:gd name="connsiteX38" fmla="*/ 7730518 w 10678681"/>
              <a:gd name="connsiteY38" fmla="*/ 739526 h 1342734"/>
              <a:gd name="connsiteX39" fmla="*/ 7652907 w 10678681"/>
              <a:gd name="connsiteY39" fmla="*/ 783273 h 1342734"/>
              <a:gd name="connsiteX40" fmla="*/ 7606008 w 10678681"/>
              <a:gd name="connsiteY40" fmla="*/ 800717 h 1342734"/>
              <a:gd name="connsiteX41" fmla="*/ 7480223 w 10678681"/>
              <a:gd name="connsiteY41" fmla="*/ 856821 h 1342734"/>
              <a:gd name="connsiteX42" fmla="*/ 7356005 w 10678681"/>
              <a:gd name="connsiteY42" fmla="*/ 919462 h 1342734"/>
              <a:gd name="connsiteX43" fmla="*/ 7305396 w 10678681"/>
              <a:gd name="connsiteY43" fmla="*/ 986228 h 1342734"/>
              <a:gd name="connsiteX44" fmla="*/ 7266251 w 10678681"/>
              <a:gd name="connsiteY44" fmla="*/ 967864 h 1342734"/>
              <a:gd name="connsiteX45" fmla="*/ 7269396 w 10678681"/>
              <a:gd name="connsiteY45" fmla="*/ 989282 h 1342734"/>
              <a:gd name="connsiteX46" fmla="*/ 7258094 w 10678681"/>
              <a:gd name="connsiteY46" fmla="*/ 990679 h 1342734"/>
              <a:gd name="connsiteX47" fmla="*/ 7257893 w 10678681"/>
              <a:gd name="connsiteY47" fmla="*/ 991204 h 1342734"/>
              <a:gd name="connsiteX48" fmla="*/ 7247153 w 10678681"/>
              <a:gd name="connsiteY48" fmla="*/ 991550 h 1342734"/>
              <a:gd name="connsiteX49" fmla="*/ 7193612 w 10678681"/>
              <a:gd name="connsiteY49" fmla="*/ 987042 h 1342734"/>
              <a:gd name="connsiteX50" fmla="*/ 7132632 w 10678681"/>
              <a:gd name="connsiteY50" fmla="*/ 1042036 h 1342734"/>
              <a:gd name="connsiteX51" fmla="*/ 7105610 w 10678681"/>
              <a:gd name="connsiteY51" fmla="*/ 1053537 h 1342734"/>
              <a:gd name="connsiteX52" fmla="*/ 7069148 w 10678681"/>
              <a:gd name="connsiteY52" fmla="*/ 1047163 h 1342734"/>
              <a:gd name="connsiteX53" fmla="*/ 7039634 w 10678681"/>
              <a:gd name="connsiteY53" fmla="*/ 1059971 h 1342734"/>
              <a:gd name="connsiteX54" fmla="*/ 7033445 w 10678681"/>
              <a:gd name="connsiteY54" fmla="*/ 1063314 h 1342734"/>
              <a:gd name="connsiteX55" fmla="*/ 6999157 w 10678681"/>
              <a:gd name="connsiteY55" fmla="*/ 1055282 h 1342734"/>
              <a:gd name="connsiteX56" fmla="*/ 6981874 w 10678681"/>
              <a:gd name="connsiteY56" fmla="*/ 1053827 h 1342734"/>
              <a:gd name="connsiteX57" fmla="*/ 6976102 w 10678681"/>
              <a:gd name="connsiteY57" fmla="*/ 1047854 h 1342734"/>
              <a:gd name="connsiteX58" fmla="*/ 6951040 w 10678681"/>
              <a:gd name="connsiteY58" fmla="*/ 1048531 h 1342734"/>
              <a:gd name="connsiteX59" fmla="*/ 6948497 w 10678681"/>
              <a:gd name="connsiteY59" fmla="*/ 1050706 h 1342734"/>
              <a:gd name="connsiteX60" fmla="*/ 6926582 w 10678681"/>
              <a:gd name="connsiteY60" fmla="*/ 1043462 h 1342734"/>
              <a:gd name="connsiteX61" fmla="*/ 6833743 w 10678681"/>
              <a:gd name="connsiteY61" fmla="*/ 1027960 h 1342734"/>
              <a:gd name="connsiteX62" fmla="*/ 6687090 w 10678681"/>
              <a:gd name="connsiteY62" fmla="*/ 1063250 h 1342734"/>
              <a:gd name="connsiteX63" fmla="*/ 6437450 w 10678681"/>
              <a:gd name="connsiteY63" fmla="*/ 1101075 h 1342734"/>
              <a:gd name="connsiteX64" fmla="*/ 6327795 w 10678681"/>
              <a:gd name="connsiteY64" fmla="*/ 1088142 h 1342734"/>
              <a:gd name="connsiteX65" fmla="*/ 6136549 w 10678681"/>
              <a:gd name="connsiteY65" fmla="*/ 1100268 h 1342734"/>
              <a:gd name="connsiteX66" fmla="*/ 6004655 w 10678681"/>
              <a:gd name="connsiteY66" fmla="*/ 1114946 h 1342734"/>
              <a:gd name="connsiteX67" fmla="*/ 5936643 w 10678681"/>
              <a:gd name="connsiteY67" fmla="*/ 1095428 h 1342734"/>
              <a:gd name="connsiteX68" fmla="*/ 5912484 w 10678681"/>
              <a:gd name="connsiteY68" fmla="*/ 1112624 h 1342734"/>
              <a:gd name="connsiteX69" fmla="*/ 5908387 w 10678681"/>
              <a:gd name="connsiteY69" fmla="*/ 1116018 h 1342734"/>
              <a:gd name="connsiteX70" fmla="*/ 5890495 w 10678681"/>
              <a:gd name="connsiteY70" fmla="*/ 1120268 h 1342734"/>
              <a:gd name="connsiteX71" fmla="*/ 5887318 w 10678681"/>
              <a:gd name="connsiteY71" fmla="*/ 1133134 h 1342734"/>
              <a:gd name="connsiteX72" fmla="*/ 5861726 w 10678681"/>
              <a:gd name="connsiteY72" fmla="*/ 1147891 h 1342734"/>
              <a:gd name="connsiteX73" fmla="*/ 5805823 w 10678681"/>
              <a:gd name="connsiteY73" fmla="*/ 1152457 h 1342734"/>
              <a:gd name="connsiteX74" fmla="*/ 5689841 w 10678681"/>
              <a:gd name="connsiteY74" fmla="*/ 1176232 h 1342734"/>
              <a:gd name="connsiteX75" fmla="*/ 5605119 w 10678681"/>
              <a:gd name="connsiteY75" fmla="*/ 1190202 h 1342734"/>
              <a:gd name="connsiteX76" fmla="*/ 5488513 w 10678681"/>
              <a:gd name="connsiteY76" fmla="*/ 1205367 h 1342734"/>
              <a:gd name="connsiteX77" fmla="*/ 5402905 w 10678681"/>
              <a:gd name="connsiteY77" fmla="*/ 1241191 h 1342734"/>
              <a:gd name="connsiteX78" fmla="*/ 5285593 w 10678681"/>
              <a:gd name="connsiteY78" fmla="*/ 1273569 h 1342734"/>
              <a:gd name="connsiteX79" fmla="*/ 5192893 w 10678681"/>
              <a:gd name="connsiteY79" fmla="*/ 1247188 h 1342734"/>
              <a:gd name="connsiteX80" fmla="*/ 5186475 w 10678681"/>
              <a:gd name="connsiteY80" fmla="*/ 1257028 h 1342734"/>
              <a:gd name="connsiteX81" fmla="*/ 5126038 w 10678681"/>
              <a:gd name="connsiteY81" fmla="*/ 1263189 h 1342734"/>
              <a:gd name="connsiteX82" fmla="*/ 4894688 w 10678681"/>
              <a:gd name="connsiteY82" fmla="*/ 1247184 h 1342734"/>
              <a:gd name="connsiteX83" fmla="*/ 4788036 w 10678681"/>
              <a:gd name="connsiteY83" fmla="*/ 1238182 h 1342734"/>
              <a:gd name="connsiteX84" fmla="*/ 4747555 w 10678681"/>
              <a:gd name="connsiteY84" fmla="*/ 1252768 h 1342734"/>
              <a:gd name="connsiteX85" fmla="*/ 4679644 w 10678681"/>
              <a:gd name="connsiteY85" fmla="*/ 1276603 h 1342734"/>
              <a:gd name="connsiteX86" fmla="*/ 4632222 w 10678681"/>
              <a:gd name="connsiteY86" fmla="*/ 1318360 h 1342734"/>
              <a:gd name="connsiteX87" fmla="*/ 4617358 w 10678681"/>
              <a:gd name="connsiteY87" fmla="*/ 1327690 h 1342734"/>
              <a:gd name="connsiteX88" fmla="*/ 4589102 w 10678681"/>
              <a:gd name="connsiteY88" fmla="*/ 1321223 h 1342734"/>
              <a:gd name="connsiteX89" fmla="*/ 4578184 w 10678681"/>
              <a:gd name="connsiteY89" fmla="*/ 1326745 h 1342734"/>
              <a:gd name="connsiteX90" fmla="*/ 4574270 w 10678681"/>
              <a:gd name="connsiteY90" fmla="*/ 1325878 h 1342734"/>
              <a:gd name="connsiteX91" fmla="*/ 4564919 w 10678681"/>
              <a:gd name="connsiteY91" fmla="*/ 1325507 h 1342734"/>
              <a:gd name="connsiteX92" fmla="*/ 4566586 w 10678681"/>
              <a:gd name="connsiteY92" fmla="*/ 1316963 h 1342734"/>
              <a:gd name="connsiteX93" fmla="*/ 4556303 w 10678681"/>
              <a:gd name="connsiteY93" fmla="*/ 1300262 h 1342734"/>
              <a:gd name="connsiteX94" fmla="*/ 4502358 w 10678681"/>
              <a:gd name="connsiteY94" fmla="*/ 1302558 h 1342734"/>
              <a:gd name="connsiteX95" fmla="*/ 4498919 w 10678681"/>
              <a:gd name="connsiteY95" fmla="*/ 1312115 h 1342734"/>
              <a:gd name="connsiteX96" fmla="*/ 4492075 w 10678681"/>
              <a:gd name="connsiteY96" fmla="*/ 1313357 h 1342734"/>
              <a:gd name="connsiteX97" fmla="*/ 4487466 w 10678681"/>
              <a:gd name="connsiteY97" fmla="*/ 1304102 h 1342734"/>
              <a:gd name="connsiteX98" fmla="*/ 4398292 w 10678681"/>
              <a:gd name="connsiteY98" fmla="*/ 1278410 h 1342734"/>
              <a:gd name="connsiteX99" fmla="*/ 4306088 w 10678681"/>
              <a:gd name="connsiteY99" fmla="*/ 1282512 h 1342734"/>
              <a:gd name="connsiteX100" fmla="*/ 4188995 w 10678681"/>
              <a:gd name="connsiteY100" fmla="*/ 1296718 h 1342734"/>
              <a:gd name="connsiteX101" fmla="*/ 4136582 w 10678681"/>
              <a:gd name="connsiteY101" fmla="*/ 1287687 h 1342734"/>
              <a:gd name="connsiteX102" fmla="*/ 4064614 w 10678681"/>
              <a:gd name="connsiteY102" fmla="*/ 1296118 h 1342734"/>
              <a:gd name="connsiteX103" fmla="*/ 3900948 w 10678681"/>
              <a:gd name="connsiteY103" fmla="*/ 1322156 h 1342734"/>
              <a:gd name="connsiteX104" fmla="*/ 3787890 w 10678681"/>
              <a:gd name="connsiteY104" fmla="*/ 1322164 h 1342734"/>
              <a:gd name="connsiteX105" fmla="*/ 3745993 w 10678681"/>
              <a:gd name="connsiteY105" fmla="*/ 1342630 h 1342734"/>
              <a:gd name="connsiteX106" fmla="*/ 3675785 w 10678681"/>
              <a:gd name="connsiteY106" fmla="*/ 1326802 h 1342734"/>
              <a:gd name="connsiteX107" fmla="*/ 3623856 w 10678681"/>
              <a:gd name="connsiteY107" fmla="*/ 1290804 h 1342734"/>
              <a:gd name="connsiteX108" fmla="*/ 3564933 w 10678681"/>
              <a:gd name="connsiteY108" fmla="*/ 1287147 h 1342734"/>
              <a:gd name="connsiteX109" fmla="*/ 3550537 w 10678681"/>
              <a:gd name="connsiteY109" fmla="*/ 1317552 h 1342734"/>
              <a:gd name="connsiteX110" fmla="*/ 3487736 w 10678681"/>
              <a:gd name="connsiteY110" fmla="*/ 1303493 h 1342734"/>
              <a:gd name="connsiteX111" fmla="*/ 3392548 w 10678681"/>
              <a:gd name="connsiteY111" fmla="*/ 1278741 h 1342734"/>
              <a:gd name="connsiteX112" fmla="*/ 3337466 w 10678681"/>
              <a:gd name="connsiteY112" fmla="*/ 1272537 h 1342734"/>
              <a:gd name="connsiteX113" fmla="*/ 3175981 w 10678681"/>
              <a:gd name="connsiteY113" fmla="*/ 1208973 h 1342734"/>
              <a:gd name="connsiteX114" fmla="*/ 3036856 w 10678681"/>
              <a:gd name="connsiteY114" fmla="*/ 1214383 h 1342734"/>
              <a:gd name="connsiteX115" fmla="*/ 2824973 w 10678681"/>
              <a:gd name="connsiteY115" fmla="*/ 1134864 h 1342734"/>
              <a:gd name="connsiteX116" fmla="*/ 2804398 w 10678681"/>
              <a:gd name="connsiteY116" fmla="*/ 1125556 h 1342734"/>
              <a:gd name="connsiteX117" fmla="*/ 2736109 w 10678681"/>
              <a:gd name="connsiteY117" fmla="*/ 1137717 h 1342734"/>
              <a:gd name="connsiteX118" fmla="*/ 2659096 w 10678681"/>
              <a:gd name="connsiteY118" fmla="*/ 1150294 h 1342734"/>
              <a:gd name="connsiteX119" fmla="*/ 2567088 w 10678681"/>
              <a:gd name="connsiteY119" fmla="*/ 1181781 h 1342734"/>
              <a:gd name="connsiteX120" fmla="*/ 2454501 w 10678681"/>
              <a:gd name="connsiteY120" fmla="*/ 1155455 h 1342734"/>
              <a:gd name="connsiteX121" fmla="*/ 2385161 w 10678681"/>
              <a:gd name="connsiteY121" fmla="*/ 1161312 h 1342734"/>
              <a:gd name="connsiteX122" fmla="*/ 2273361 w 10678681"/>
              <a:gd name="connsiteY122" fmla="*/ 1134090 h 1342734"/>
              <a:gd name="connsiteX123" fmla="*/ 2132003 w 10678681"/>
              <a:gd name="connsiteY123" fmla="*/ 1139225 h 1342734"/>
              <a:gd name="connsiteX124" fmla="*/ 2041224 w 10678681"/>
              <a:gd name="connsiteY124" fmla="*/ 1147536 h 1342734"/>
              <a:gd name="connsiteX125" fmla="*/ 2010157 w 10678681"/>
              <a:gd name="connsiteY125" fmla="*/ 1152767 h 1342734"/>
              <a:gd name="connsiteX126" fmla="*/ 1859213 w 10678681"/>
              <a:gd name="connsiteY126" fmla="*/ 1199540 h 1342734"/>
              <a:gd name="connsiteX127" fmla="*/ 1735877 w 10678681"/>
              <a:gd name="connsiteY127" fmla="*/ 1246527 h 1342734"/>
              <a:gd name="connsiteX128" fmla="*/ 1705069 w 10678681"/>
              <a:gd name="connsiteY128" fmla="*/ 1251989 h 1342734"/>
              <a:gd name="connsiteX129" fmla="*/ 1307888 w 10678681"/>
              <a:gd name="connsiteY129" fmla="*/ 1283156 h 1342734"/>
              <a:gd name="connsiteX130" fmla="*/ 1220734 w 10678681"/>
              <a:gd name="connsiteY130" fmla="*/ 1257811 h 1342734"/>
              <a:gd name="connsiteX131" fmla="*/ 1021737 w 10678681"/>
              <a:gd name="connsiteY131" fmla="*/ 1238739 h 1342734"/>
              <a:gd name="connsiteX132" fmla="*/ 959820 w 10678681"/>
              <a:gd name="connsiteY132" fmla="*/ 1275863 h 1342734"/>
              <a:gd name="connsiteX133" fmla="*/ 929137 w 10678681"/>
              <a:gd name="connsiteY133" fmla="*/ 1273957 h 1342734"/>
              <a:gd name="connsiteX134" fmla="*/ 878849 w 10678681"/>
              <a:gd name="connsiteY134" fmla="*/ 1266740 h 1342734"/>
              <a:gd name="connsiteX135" fmla="*/ 800667 w 10678681"/>
              <a:gd name="connsiteY135" fmla="*/ 1282041 h 1342734"/>
              <a:gd name="connsiteX136" fmla="*/ 644906 w 10678681"/>
              <a:gd name="connsiteY136" fmla="*/ 1273685 h 1342734"/>
              <a:gd name="connsiteX137" fmla="*/ 379869 w 10678681"/>
              <a:gd name="connsiteY137" fmla="*/ 1339165 h 1342734"/>
              <a:gd name="connsiteX138" fmla="*/ 137696 w 10678681"/>
              <a:gd name="connsiteY138" fmla="*/ 1319217 h 1342734"/>
              <a:gd name="connsiteX139" fmla="*/ 54250 w 10678681"/>
              <a:gd name="connsiteY139" fmla="*/ 1315838 h 1342734"/>
              <a:gd name="connsiteX140" fmla="*/ 28042 w 10678681"/>
              <a:gd name="connsiteY140" fmla="*/ 1297822 h 1342734"/>
              <a:gd name="connsiteX141" fmla="*/ 0 w 10678681"/>
              <a:gd name="connsiteY141" fmla="*/ 1294612 h 1342734"/>
              <a:gd name="connsiteX142" fmla="*/ 0 w 10678681"/>
              <a:gd name="connsiteY142" fmla="*/ 0 h 1342734"/>
              <a:gd name="connsiteX0" fmla="*/ 0 w 10678681"/>
              <a:gd name="connsiteY0" fmla="*/ 0 h 1342734"/>
              <a:gd name="connsiteX1" fmla="*/ 10678681 w 10678681"/>
              <a:gd name="connsiteY1" fmla="*/ 0 h 1342734"/>
              <a:gd name="connsiteX2" fmla="*/ 10666019 w 10678681"/>
              <a:gd name="connsiteY2" fmla="*/ 7876 h 1342734"/>
              <a:gd name="connsiteX3" fmla="*/ 10632825 w 10678681"/>
              <a:gd name="connsiteY3" fmla="*/ 32153 h 1342734"/>
              <a:gd name="connsiteX4" fmla="*/ 10516219 w 10678681"/>
              <a:gd name="connsiteY4" fmla="*/ 45588 h 1342734"/>
              <a:gd name="connsiteX5" fmla="*/ 10456989 w 10678681"/>
              <a:gd name="connsiteY5" fmla="*/ 979 h 1342734"/>
              <a:gd name="connsiteX6" fmla="*/ 10438642 w 10678681"/>
              <a:gd name="connsiteY6" fmla="*/ 1524 h 1342734"/>
              <a:gd name="connsiteX7" fmla="*/ 10407146 w 10678681"/>
              <a:gd name="connsiteY7" fmla="*/ 43659 h 1342734"/>
              <a:gd name="connsiteX8" fmla="*/ 10341159 w 10678681"/>
              <a:gd name="connsiteY8" fmla="*/ 103824 h 1342734"/>
              <a:gd name="connsiteX9" fmla="*/ 10244930 w 10678681"/>
              <a:gd name="connsiteY9" fmla="*/ 94599 h 1342734"/>
              <a:gd name="connsiteX10" fmla="*/ 10115334 w 10678681"/>
              <a:gd name="connsiteY10" fmla="*/ 155658 h 1342734"/>
              <a:gd name="connsiteX11" fmla="*/ 10068157 w 10678681"/>
              <a:gd name="connsiteY11" fmla="*/ 215673 h 1342734"/>
              <a:gd name="connsiteX12" fmla="*/ 10045431 w 10678681"/>
              <a:gd name="connsiteY12" fmla="*/ 229568 h 1342734"/>
              <a:gd name="connsiteX13" fmla="*/ 9929077 w 10678681"/>
              <a:gd name="connsiteY13" fmla="*/ 254478 h 1342734"/>
              <a:gd name="connsiteX14" fmla="*/ 9840045 w 10678681"/>
              <a:gd name="connsiteY14" fmla="*/ 223033 h 1342734"/>
              <a:gd name="connsiteX15" fmla="*/ 9679638 w 10678681"/>
              <a:gd name="connsiteY15" fmla="*/ 277462 h 1342734"/>
              <a:gd name="connsiteX16" fmla="*/ 9498347 w 10678681"/>
              <a:gd name="connsiteY16" fmla="*/ 244723 h 1342734"/>
              <a:gd name="connsiteX17" fmla="*/ 9399702 w 10678681"/>
              <a:gd name="connsiteY17" fmla="*/ 276316 h 1342734"/>
              <a:gd name="connsiteX18" fmla="*/ 9378439 w 10678681"/>
              <a:gd name="connsiteY18" fmla="*/ 326244 h 1342734"/>
              <a:gd name="connsiteX19" fmla="*/ 9121744 w 10678681"/>
              <a:gd name="connsiteY19" fmla="*/ 365177 h 1342734"/>
              <a:gd name="connsiteX20" fmla="*/ 9061654 w 10678681"/>
              <a:gd name="connsiteY20" fmla="*/ 393730 h 1342734"/>
              <a:gd name="connsiteX21" fmla="*/ 8997577 w 10678681"/>
              <a:gd name="connsiteY21" fmla="*/ 380865 h 1342734"/>
              <a:gd name="connsiteX22" fmla="*/ 8907968 w 10678681"/>
              <a:gd name="connsiteY22" fmla="*/ 447345 h 1342734"/>
              <a:gd name="connsiteX23" fmla="*/ 8764163 w 10678681"/>
              <a:gd name="connsiteY23" fmla="*/ 471000 h 1342734"/>
              <a:gd name="connsiteX24" fmla="*/ 8680155 w 10678681"/>
              <a:gd name="connsiteY24" fmla="*/ 492404 h 1342734"/>
              <a:gd name="connsiteX25" fmla="*/ 8651436 w 10678681"/>
              <a:gd name="connsiteY25" fmla="*/ 511923 h 1342734"/>
              <a:gd name="connsiteX26" fmla="*/ 8609185 w 10678681"/>
              <a:gd name="connsiteY26" fmla="*/ 531525 h 1342734"/>
              <a:gd name="connsiteX27" fmla="*/ 8537091 w 10678681"/>
              <a:gd name="connsiteY27" fmla="*/ 574933 h 1342734"/>
              <a:gd name="connsiteX28" fmla="*/ 8435931 w 10678681"/>
              <a:gd name="connsiteY28" fmla="*/ 617926 h 1342734"/>
              <a:gd name="connsiteX29" fmla="*/ 8348623 w 10678681"/>
              <a:gd name="connsiteY29" fmla="*/ 600607 h 1342734"/>
              <a:gd name="connsiteX30" fmla="*/ 8344233 w 10678681"/>
              <a:gd name="connsiteY30" fmla="*/ 610922 h 1342734"/>
              <a:gd name="connsiteX31" fmla="*/ 8290622 w 10678681"/>
              <a:gd name="connsiteY31" fmla="*/ 622687 h 1342734"/>
              <a:gd name="connsiteX32" fmla="*/ 8086698 w 10678681"/>
              <a:gd name="connsiteY32" fmla="*/ 605185 h 1342734"/>
              <a:gd name="connsiteX33" fmla="*/ 7982378 w 10678681"/>
              <a:gd name="connsiteY33" fmla="*/ 629799 h 1342734"/>
              <a:gd name="connsiteX34" fmla="*/ 7947952 w 10678681"/>
              <a:gd name="connsiteY34" fmla="*/ 648003 h 1342734"/>
              <a:gd name="connsiteX35" fmla="*/ 7890112 w 10678681"/>
              <a:gd name="connsiteY35" fmla="*/ 677915 h 1342734"/>
              <a:gd name="connsiteX36" fmla="*/ 7853284 w 10678681"/>
              <a:gd name="connsiteY36" fmla="*/ 723588 h 1342734"/>
              <a:gd name="connsiteX37" fmla="*/ 7802383 w 10678681"/>
              <a:gd name="connsiteY37" fmla="*/ 739359 h 1342734"/>
              <a:gd name="connsiteX38" fmla="*/ 7730518 w 10678681"/>
              <a:gd name="connsiteY38" fmla="*/ 739526 h 1342734"/>
              <a:gd name="connsiteX39" fmla="*/ 7652907 w 10678681"/>
              <a:gd name="connsiteY39" fmla="*/ 783273 h 1342734"/>
              <a:gd name="connsiteX40" fmla="*/ 7606008 w 10678681"/>
              <a:gd name="connsiteY40" fmla="*/ 800717 h 1342734"/>
              <a:gd name="connsiteX41" fmla="*/ 7480223 w 10678681"/>
              <a:gd name="connsiteY41" fmla="*/ 856821 h 1342734"/>
              <a:gd name="connsiteX42" fmla="*/ 7356005 w 10678681"/>
              <a:gd name="connsiteY42" fmla="*/ 919462 h 1342734"/>
              <a:gd name="connsiteX43" fmla="*/ 7305396 w 10678681"/>
              <a:gd name="connsiteY43" fmla="*/ 986228 h 1342734"/>
              <a:gd name="connsiteX44" fmla="*/ 7266251 w 10678681"/>
              <a:gd name="connsiteY44" fmla="*/ 967864 h 1342734"/>
              <a:gd name="connsiteX45" fmla="*/ 7269396 w 10678681"/>
              <a:gd name="connsiteY45" fmla="*/ 989282 h 1342734"/>
              <a:gd name="connsiteX46" fmla="*/ 7258094 w 10678681"/>
              <a:gd name="connsiteY46" fmla="*/ 990679 h 1342734"/>
              <a:gd name="connsiteX47" fmla="*/ 7257893 w 10678681"/>
              <a:gd name="connsiteY47" fmla="*/ 991204 h 1342734"/>
              <a:gd name="connsiteX48" fmla="*/ 7247153 w 10678681"/>
              <a:gd name="connsiteY48" fmla="*/ 991550 h 1342734"/>
              <a:gd name="connsiteX49" fmla="*/ 7193612 w 10678681"/>
              <a:gd name="connsiteY49" fmla="*/ 987042 h 1342734"/>
              <a:gd name="connsiteX50" fmla="*/ 7132632 w 10678681"/>
              <a:gd name="connsiteY50" fmla="*/ 1042036 h 1342734"/>
              <a:gd name="connsiteX51" fmla="*/ 7105610 w 10678681"/>
              <a:gd name="connsiteY51" fmla="*/ 1053537 h 1342734"/>
              <a:gd name="connsiteX52" fmla="*/ 7069148 w 10678681"/>
              <a:gd name="connsiteY52" fmla="*/ 1047163 h 1342734"/>
              <a:gd name="connsiteX53" fmla="*/ 7039634 w 10678681"/>
              <a:gd name="connsiteY53" fmla="*/ 1059971 h 1342734"/>
              <a:gd name="connsiteX54" fmla="*/ 7033445 w 10678681"/>
              <a:gd name="connsiteY54" fmla="*/ 1063314 h 1342734"/>
              <a:gd name="connsiteX55" fmla="*/ 6999157 w 10678681"/>
              <a:gd name="connsiteY55" fmla="*/ 1055282 h 1342734"/>
              <a:gd name="connsiteX56" fmla="*/ 6981874 w 10678681"/>
              <a:gd name="connsiteY56" fmla="*/ 1053827 h 1342734"/>
              <a:gd name="connsiteX57" fmla="*/ 6976102 w 10678681"/>
              <a:gd name="connsiteY57" fmla="*/ 1047854 h 1342734"/>
              <a:gd name="connsiteX58" fmla="*/ 6951040 w 10678681"/>
              <a:gd name="connsiteY58" fmla="*/ 1048531 h 1342734"/>
              <a:gd name="connsiteX59" fmla="*/ 6948497 w 10678681"/>
              <a:gd name="connsiteY59" fmla="*/ 1050706 h 1342734"/>
              <a:gd name="connsiteX60" fmla="*/ 6926582 w 10678681"/>
              <a:gd name="connsiteY60" fmla="*/ 1043462 h 1342734"/>
              <a:gd name="connsiteX61" fmla="*/ 6833743 w 10678681"/>
              <a:gd name="connsiteY61" fmla="*/ 1027960 h 1342734"/>
              <a:gd name="connsiteX62" fmla="*/ 6687090 w 10678681"/>
              <a:gd name="connsiteY62" fmla="*/ 1063250 h 1342734"/>
              <a:gd name="connsiteX63" fmla="*/ 6437450 w 10678681"/>
              <a:gd name="connsiteY63" fmla="*/ 1101075 h 1342734"/>
              <a:gd name="connsiteX64" fmla="*/ 6327795 w 10678681"/>
              <a:gd name="connsiteY64" fmla="*/ 1088142 h 1342734"/>
              <a:gd name="connsiteX65" fmla="*/ 6136549 w 10678681"/>
              <a:gd name="connsiteY65" fmla="*/ 1100268 h 1342734"/>
              <a:gd name="connsiteX66" fmla="*/ 6004655 w 10678681"/>
              <a:gd name="connsiteY66" fmla="*/ 1114946 h 1342734"/>
              <a:gd name="connsiteX67" fmla="*/ 5936643 w 10678681"/>
              <a:gd name="connsiteY67" fmla="*/ 1095428 h 1342734"/>
              <a:gd name="connsiteX68" fmla="*/ 5912484 w 10678681"/>
              <a:gd name="connsiteY68" fmla="*/ 1112624 h 1342734"/>
              <a:gd name="connsiteX69" fmla="*/ 5908387 w 10678681"/>
              <a:gd name="connsiteY69" fmla="*/ 1116018 h 1342734"/>
              <a:gd name="connsiteX70" fmla="*/ 5890495 w 10678681"/>
              <a:gd name="connsiteY70" fmla="*/ 1120268 h 1342734"/>
              <a:gd name="connsiteX71" fmla="*/ 5887318 w 10678681"/>
              <a:gd name="connsiteY71" fmla="*/ 1133134 h 1342734"/>
              <a:gd name="connsiteX72" fmla="*/ 5861726 w 10678681"/>
              <a:gd name="connsiteY72" fmla="*/ 1147891 h 1342734"/>
              <a:gd name="connsiteX73" fmla="*/ 5805823 w 10678681"/>
              <a:gd name="connsiteY73" fmla="*/ 1152457 h 1342734"/>
              <a:gd name="connsiteX74" fmla="*/ 5689841 w 10678681"/>
              <a:gd name="connsiteY74" fmla="*/ 1176232 h 1342734"/>
              <a:gd name="connsiteX75" fmla="*/ 5605119 w 10678681"/>
              <a:gd name="connsiteY75" fmla="*/ 1190202 h 1342734"/>
              <a:gd name="connsiteX76" fmla="*/ 5488513 w 10678681"/>
              <a:gd name="connsiteY76" fmla="*/ 1205367 h 1342734"/>
              <a:gd name="connsiteX77" fmla="*/ 5402905 w 10678681"/>
              <a:gd name="connsiteY77" fmla="*/ 1241191 h 1342734"/>
              <a:gd name="connsiteX78" fmla="*/ 5285593 w 10678681"/>
              <a:gd name="connsiteY78" fmla="*/ 1273569 h 1342734"/>
              <a:gd name="connsiteX79" fmla="*/ 5192893 w 10678681"/>
              <a:gd name="connsiteY79" fmla="*/ 1247188 h 1342734"/>
              <a:gd name="connsiteX80" fmla="*/ 5186475 w 10678681"/>
              <a:gd name="connsiteY80" fmla="*/ 1257028 h 1342734"/>
              <a:gd name="connsiteX81" fmla="*/ 5126038 w 10678681"/>
              <a:gd name="connsiteY81" fmla="*/ 1263189 h 1342734"/>
              <a:gd name="connsiteX82" fmla="*/ 4894688 w 10678681"/>
              <a:gd name="connsiteY82" fmla="*/ 1247184 h 1342734"/>
              <a:gd name="connsiteX83" fmla="*/ 4788036 w 10678681"/>
              <a:gd name="connsiteY83" fmla="*/ 1238182 h 1342734"/>
              <a:gd name="connsiteX84" fmla="*/ 4747555 w 10678681"/>
              <a:gd name="connsiteY84" fmla="*/ 1252768 h 1342734"/>
              <a:gd name="connsiteX85" fmla="*/ 4679644 w 10678681"/>
              <a:gd name="connsiteY85" fmla="*/ 1276603 h 1342734"/>
              <a:gd name="connsiteX86" fmla="*/ 4632222 w 10678681"/>
              <a:gd name="connsiteY86" fmla="*/ 1318360 h 1342734"/>
              <a:gd name="connsiteX87" fmla="*/ 4617358 w 10678681"/>
              <a:gd name="connsiteY87" fmla="*/ 1327690 h 1342734"/>
              <a:gd name="connsiteX88" fmla="*/ 4589102 w 10678681"/>
              <a:gd name="connsiteY88" fmla="*/ 1321223 h 1342734"/>
              <a:gd name="connsiteX89" fmla="*/ 4578184 w 10678681"/>
              <a:gd name="connsiteY89" fmla="*/ 1326745 h 1342734"/>
              <a:gd name="connsiteX90" fmla="*/ 4574270 w 10678681"/>
              <a:gd name="connsiteY90" fmla="*/ 1325878 h 1342734"/>
              <a:gd name="connsiteX91" fmla="*/ 4564919 w 10678681"/>
              <a:gd name="connsiteY91" fmla="*/ 1325507 h 1342734"/>
              <a:gd name="connsiteX92" fmla="*/ 4566586 w 10678681"/>
              <a:gd name="connsiteY92" fmla="*/ 1316963 h 1342734"/>
              <a:gd name="connsiteX93" fmla="*/ 4556303 w 10678681"/>
              <a:gd name="connsiteY93" fmla="*/ 1300262 h 1342734"/>
              <a:gd name="connsiteX94" fmla="*/ 4502358 w 10678681"/>
              <a:gd name="connsiteY94" fmla="*/ 1302558 h 1342734"/>
              <a:gd name="connsiteX95" fmla="*/ 4498919 w 10678681"/>
              <a:gd name="connsiteY95" fmla="*/ 1312115 h 1342734"/>
              <a:gd name="connsiteX96" fmla="*/ 4492075 w 10678681"/>
              <a:gd name="connsiteY96" fmla="*/ 1313357 h 1342734"/>
              <a:gd name="connsiteX97" fmla="*/ 4487466 w 10678681"/>
              <a:gd name="connsiteY97" fmla="*/ 1304102 h 1342734"/>
              <a:gd name="connsiteX98" fmla="*/ 4398292 w 10678681"/>
              <a:gd name="connsiteY98" fmla="*/ 1278410 h 1342734"/>
              <a:gd name="connsiteX99" fmla="*/ 4306088 w 10678681"/>
              <a:gd name="connsiteY99" fmla="*/ 1282512 h 1342734"/>
              <a:gd name="connsiteX100" fmla="*/ 4188995 w 10678681"/>
              <a:gd name="connsiteY100" fmla="*/ 1296718 h 1342734"/>
              <a:gd name="connsiteX101" fmla="*/ 4136582 w 10678681"/>
              <a:gd name="connsiteY101" fmla="*/ 1287687 h 1342734"/>
              <a:gd name="connsiteX102" fmla="*/ 4064614 w 10678681"/>
              <a:gd name="connsiteY102" fmla="*/ 1296118 h 1342734"/>
              <a:gd name="connsiteX103" fmla="*/ 3900948 w 10678681"/>
              <a:gd name="connsiteY103" fmla="*/ 1322156 h 1342734"/>
              <a:gd name="connsiteX104" fmla="*/ 3787890 w 10678681"/>
              <a:gd name="connsiteY104" fmla="*/ 1322164 h 1342734"/>
              <a:gd name="connsiteX105" fmla="*/ 3745993 w 10678681"/>
              <a:gd name="connsiteY105" fmla="*/ 1342630 h 1342734"/>
              <a:gd name="connsiteX106" fmla="*/ 3675785 w 10678681"/>
              <a:gd name="connsiteY106" fmla="*/ 1326802 h 1342734"/>
              <a:gd name="connsiteX107" fmla="*/ 3623856 w 10678681"/>
              <a:gd name="connsiteY107" fmla="*/ 1290804 h 1342734"/>
              <a:gd name="connsiteX108" fmla="*/ 3564933 w 10678681"/>
              <a:gd name="connsiteY108" fmla="*/ 1287147 h 1342734"/>
              <a:gd name="connsiteX109" fmla="*/ 3550537 w 10678681"/>
              <a:gd name="connsiteY109" fmla="*/ 1317552 h 1342734"/>
              <a:gd name="connsiteX110" fmla="*/ 3487736 w 10678681"/>
              <a:gd name="connsiteY110" fmla="*/ 1303493 h 1342734"/>
              <a:gd name="connsiteX111" fmla="*/ 3392548 w 10678681"/>
              <a:gd name="connsiteY111" fmla="*/ 1278741 h 1342734"/>
              <a:gd name="connsiteX112" fmla="*/ 3337466 w 10678681"/>
              <a:gd name="connsiteY112" fmla="*/ 1272537 h 1342734"/>
              <a:gd name="connsiteX113" fmla="*/ 3175981 w 10678681"/>
              <a:gd name="connsiteY113" fmla="*/ 1208973 h 1342734"/>
              <a:gd name="connsiteX114" fmla="*/ 3036856 w 10678681"/>
              <a:gd name="connsiteY114" fmla="*/ 1214383 h 1342734"/>
              <a:gd name="connsiteX115" fmla="*/ 2824973 w 10678681"/>
              <a:gd name="connsiteY115" fmla="*/ 1134864 h 1342734"/>
              <a:gd name="connsiteX116" fmla="*/ 2804398 w 10678681"/>
              <a:gd name="connsiteY116" fmla="*/ 1125556 h 1342734"/>
              <a:gd name="connsiteX117" fmla="*/ 2736109 w 10678681"/>
              <a:gd name="connsiteY117" fmla="*/ 1137717 h 1342734"/>
              <a:gd name="connsiteX118" fmla="*/ 2659096 w 10678681"/>
              <a:gd name="connsiteY118" fmla="*/ 1150294 h 1342734"/>
              <a:gd name="connsiteX119" fmla="*/ 2567088 w 10678681"/>
              <a:gd name="connsiteY119" fmla="*/ 1181781 h 1342734"/>
              <a:gd name="connsiteX120" fmla="*/ 2454501 w 10678681"/>
              <a:gd name="connsiteY120" fmla="*/ 1155455 h 1342734"/>
              <a:gd name="connsiteX121" fmla="*/ 2385161 w 10678681"/>
              <a:gd name="connsiteY121" fmla="*/ 1161312 h 1342734"/>
              <a:gd name="connsiteX122" fmla="*/ 2273361 w 10678681"/>
              <a:gd name="connsiteY122" fmla="*/ 1134090 h 1342734"/>
              <a:gd name="connsiteX123" fmla="*/ 2132003 w 10678681"/>
              <a:gd name="connsiteY123" fmla="*/ 1139225 h 1342734"/>
              <a:gd name="connsiteX124" fmla="*/ 2041224 w 10678681"/>
              <a:gd name="connsiteY124" fmla="*/ 1147536 h 1342734"/>
              <a:gd name="connsiteX125" fmla="*/ 2010157 w 10678681"/>
              <a:gd name="connsiteY125" fmla="*/ 1152767 h 1342734"/>
              <a:gd name="connsiteX126" fmla="*/ 1859213 w 10678681"/>
              <a:gd name="connsiteY126" fmla="*/ 1199540 h 1342734"/>
              <a:gd name="connsiteX127" fmla="*/ 1735877 w 10678681"/>
              <a:gd name="connsiteY127" fmla="*/ 1246527 h 1342734"/>
              <a:gd name="connsiteX128" fmla="*/ 1705069 w 10678681"/>
              <a:gd name="connsiteY128" fmla="*/ 1251989 h 1342734"/>
              <a:gd name="connsiteX129" fmla="*/ 1307888 w 10678681"/>
              <a:gd name="connsiteY129" fmla="*/ 1283156 h 1342734"/>
              <a:gd name="connsiteX130" fmla="*/ 1220734 w 10678681"/>
              <a:gd name="connsiteY130" fmla="*/ 1257811 h 1342734"/>
              <a:gd name="connsiteX131" fmla="*/ 1021737 w 10678681"/>
              <a:gd name="connsiteY131" fmla="*/ 1238739 h 1342734"/>
              <a:gd name="connsiteX132" fmla="*/ 959820 w 10678681"/>
              <a:gd name="connsiteY132" fmla="*/ 1275863 h 1342734"/>
              <a:gd name="connsiteX133" fmla="*/ 929137 w 10678681"/>
              <a:gd name="connsiteY133" fmla="*/ 1273957 h 1342734"/>
              <a:gd name="connsiteX134" fmla="*/ 878849 w 10678681"/>
              <a:gd name="connsiteY134" fmla="*/ 1266740 h 1342734"/>
              <a:gd name="connsiteX135" fmla="*/ 800667 w 10678681"/>
              <a:gd name="connsiteY135" fmla="*/ 1282041 h 1342734"/>
              <a:gd name="connsiteX136" fmla="*/ 644906 w 10678681"/>
              <a:gd name="connsiteY136" fmla="*/ 1273685 h 1342734"/>
              <a:gd name="connsiteX137" fmla="*/ 379869 w 10678681"/>
              <a:gd name="connsiteY137" fmla="*/ 1339165 h 1342734"/>
              <a:gd name="connsiteX138" fmla="*/ 137696 w 10678681"/>
              <a:gd name="connsiteY138" fmla="*/ 1319217 h 1342734"/>
              <a:gd name="connsiteX139" fmla="*/ 54250 w 10678681"/>
              <a:gd name="connsiteY139" fmla="*/ 1315838 h 1342734"/>
              <a:gd name="connsiteX140" fmla="*/ 28042 w 10678681"/>
              <a:gd name="connsiteY140" fmla="*/ 1297822 h 1342734"/>
              <a:gd name="connsiteX141" fmla="*/ 0 w 10678681"/>
              <a:gd name="connsiteY141" fmla="*/ 1294612 h 1342734"/>
              <a:gd name="connsiteX142" fmla="*/ 0 w 10678681"/>
              <a:gd name="connsiteY142" fmla="*/ 0 h 1342734"/>
              <a:gd name="connsiteX0" fmla="*/ 0 w 10678681"/>
              <a:gd name="connsiteY0" fmla="*/ 0 h 1342734"/>
              <a:gd name="connsiteX1" fmla="*/ 10678681 w 10678681"/>
              <a:gd name="connsiteY1" fmla="*/ 0 h 1342734"/>
              <a:gd name="connsiteX2" fmla="*/ 10666019 w 10678681"/>
              <a:gd name="connsiteY2" fmla="*/ 7876 h 1342734"/>
              <a:gd name="connsiteX3" fmla="*/ 10632825 w 10678681"/>
              <a:gd name="connsiteY3" fmla="*/ 32153 h 1342734"/>
              <a:gd name="connsiteX4" fmla="*/ 10516219 w 10678681"/>
              <a:gd name="connsiteY4" fmla="*/ 45588 h 1342734"/>
              <a:gd name="connsiteX5" fmla="*/ 10456989 w 10678681"/>
              <a:gd name="connsiteY5" fmla="*/ 979 h 1342734"/>
              <a:gd name="connsiteX6" fmla="*/ 10438642 w 10678681"/>
              <a:gd name="connsiteY6" fmla="*/ 1524 h 1342734"/>
              <a:gd name="connsiteX7" fmla="*/ 10407146 w 10678681"/>
              <a:gd name="connsiteY7" fmla="*/ 43659 h 1342734"/>
              <a:gd name="connsiteX8" fmla="*/ 10341159 w 10678681"/>
              <a:gd name="connsiteY8" fmla="*/ 103824 h 1342734"/>
              <a:gd name="connsiteX9" fmla="*/ 10244930 w 10678681"/>
              <a:gd name="connsiteY9" fmla="*/ 94599 h 1342734"/>
              <a:gd name="connsiteX10" fmla="*/ 10115334 w 10678681"/>
              <a:gd name="connsiteY10" fmla="*/ 155658 h 1342734"/>
              <a:gd name="connsiteX11" fmla="*/ 10068157 w 10678681"/>
              <a:gd name="connsiteY11" fmla="*/ 215673 h 1342734"/>
              <a:gd name="connsiteX12" fmla="*/ 10045431 w 10678681"/>
              <a:gd name="connsiteY12" fmla="*/ 229568 h 1342734"/>
              <a:gd name="connsiteX13" fmla="*/ 9929077 w 10678681"/>
              <a:gd name="connsiteY13" fmla="*/ 254478 h 1342734"/>
              <a:gd name="connsiteX14" fmla="*/ 9840045 w 10678681"/>
              <a:gd name="connsiteY14" fmla="*/ 223033 h 1342734"/>
              <a:gd name="connsiteX15" fmla="*/ 9679638 w 10678681"/>
              <a:gd name="connsiteY15" fmla="*/ 277462 h 1342734"/>
              <a:gd name="connsiteX16" fmla="*/ 9498347 w 10678681"/>
              <a:gd name="connsiteY16" fmla="*/ 244723 h 1342734"/>
              <a:gd name="connsiteX17" fmla="*/ 9399702 w 10678681"/>
              <a:gd name="connsiteY17" fmla="*/ 276316 h 1342734"/>
              <a:gd name="connsiteX18" fmla="*/ 9322314 w 10678681"/>
              <a:gd name="connsiteY18" fmla="*/ 333814 h 1342734"/>
              <a:gd name="connsiteX19" fmla="*/ 9121744 w 10678681"/>
              <a:gd name="connsiteY19" fmla="*/ 365177 h 1342734"/>
              <a:gd name="connsiteX20" fmla="*/ 9061654 w 10678681"/>
              <a:gd name="connsiteY20" fmla="*/ 393730 h 1342734"/>
              <a:gd name="connsiteX21" fmla="*/ 8997577 w 10678681"/>
              <a:gd name="connsiteY21" fmla="*/ 380865 h 1342734"/>
              <a:gd name="connsiteX22" fmla="*/ 8907968 w 10678681"/>
              <a:gd name="connsiteY22" fmla="*/ 447345 h 1342734"/>
              <a:gd name="connsiteX23" fmla="*/ 8764163 w 10678681"/>
              <a:gd name="connsiteY23" fmla="*/ 471000 h 1342734"/>
              <a:gd name="connsiteX24" fmla="*/ 8680155 w 10678681"/>
              <a:gd name="connsiteY24" fmla="*/ 492404 h 1342734"/>
              <a:gd name="connsiteX25" fmla="*/ 8651436 w 10678681"/>
              <a:gd name="connsiteY25" fmla="*/ 511923 h 1342734"/>
              <a:gd name="connsiteX26" fmla="*/ 8609185 w 10678681"/>
              <a:gd name="connsiteY26" fmla="*/ 531525 h 1342734"/>
              <a:gd name="connsiteX27" fmla="*/ 8537091 w 10678681"/>
              <a:gd name="connsiteY27" fmla="*/ 574933 h 1342734"/>
              <a:gd name="connsiteX28" fmla="*/ 8435931 w 10678681"/>
              <a:gd name="connsiteY28" fmla="*/ 617926 h 1342734"/>
              <a:gd name="connsiteX29" fmla="*/ 8348623 w 10678681"/>
              <a:gd name="connsiteY29" fmla="*/ 600607 h 1342734"/>
              <a:gd name="connsiteX30" fmla="*/ 8344233 w 10678681"/>
              <a:gd name="connsiteY30" fmla="*/ 610922 h 1342734"/>
              <a:gd name="connsiteX31" fmla="*/ 8290622 w 10678681"/>
              <a:gd name="connsiteY31" fmla="*/ 622687 h 1342734"/>
              <a:gd name="connsiteX32" fmla="*/ 8086698 w 10678681"/>
              <a:gd name="connsiteY32" fmla="*/ 605185 h 1342734"/>
              <a:gd name="connsiteX33" fmla="*/ 7982378 w 10678681"/>
              <a:gd name="connsiteY33" fmla="*/ 629799 h 1342734"/>
              <a:gd name="connsiteX34" fmla="*/ 7947952 w 10678681"/>
              <a:gd name="connsiteY34" fmla="*/ 648003 h 1342734"/>
              <a:gd name="connsiteX35" fmla="*/ 7890112 w 10678681"/>
              <a:gd name="connsiteY35" fmla="*/ 677915 h 1342734"/>
              <a:gd name="connsiteX36" fmla="*/ 7853284 w 10678681"/>
              <a:gd name="connsiteY36" fmla="*/ 723588 h 1342734"/>
              <a:gd name="connsiteX37" fmla="*/ 7802383 w 10678681"/>
              <a:gd name="connsiteY37" fmla="*/ 739359 h 1342734"/>
              <a:gd name="connsiteX38" fmla="*/ 7730518 w 10678681"/>
              <a:gd name="connsiteY38" fmla="*/ 739526 h 1342734"/>
              <a:gd name="connsiteX39" fmla="*/ 7652907 w 10678681"/>
              <a:gd name="connsiteY39" fmla="*/ 783273 h 1342734"/>
              <a:gd name="connsiteX40" fmla="*/ 7606008 w 10678681"/>
              <a:gd name="connsiteY40" fmla="*/ 800717 h 1342734"/>
              <a:gd name="connsiteX41" fmla="*/ 7480223 w 10678681"/>
              <a:gd name="connsiteY41" fmla="*/ 856821 h 1342734"/>
              <a:gd name="connsiteX42" fmla="*/ 7356005 w 10678681"/>
              <a:gd name="connsiteY42" fmla="*/ 919462 h 1342734"/>
              <a:gd name="connsiteX43" fmla="*/ 7305396 w 10678681"/>
              <a:gd name="connsiteY43" fmla="*/ 986228 h 1342734"/>
              <a:gd name="connsiteX44" fmla="*/ 7266251 w 10678681"/>
              <a:gd name="connsiteY44" fmla="*/ 967864 h 1342734"/>
              <a:gd name="connsiteX45" fmla="*/ 7269396 w 10678681"/>
              <a:gd name="connsiteY45" fmla="*/ 989282 h 1342734"/>
              <a:gd name="connsiteX46" fmla="*/ 7258094 w 10678681"/>
              <a:gd name="connsiteY46" fmla="*/ 990679 h 1342734"/>
              <a:gd name="connsiteX47" fmla="*/ 7257893 w 10678681"/>
              <a:gd name="connsiteY47" fmla="*/ 991204 h 1342734"/>
              <a:gd name="connsiteX48" fmla="*/ 7247153 w 10678681"/>
              <a:gd name="connsiteY48" fmla="*/ 991550 h 1342734"/>
              <a:gd name="connsiteX49" fmla="*/ 7193612 w 10678681"/>
              <a:gd name="connsiteY49" fmla="*/ 987042 h 1342734"/>
              <a:gd name="connsiteX50" fmla="*/ 7132632 w 10678681"/>
              <a:gd name="connsiteY50" fmla="*/ 1042036 h 1342734"/>
              <a:gd name="connsiteX51" fmla="*/ 7105610 w 10678681"/>
              <a:gd name="connsiteY51" fmla="*/ 1053537 h 1342734"/>
              <a:gd name="connsiteX52" fmla="*/ 7069148 w 10678681"/>
              <a:gd name="connsiteY52" fmla="*/ 1047163 h 1342734"/>
              <a:gd name="connsiteX53" fmla="*/ 7039634 w 10678681"/>
              <a:gd name="connsiteY53" fmla="*/ 1059971 h 1342734"/>
              <a:gd name="connsiteX54" fmla="*/ 7033445 w 10678681"/>
              <a:gd name="connsiteY54" fmla="*/ 1063314 h 1342734"/>
              <a:gd name="connsiteX55" fmla="*/ 6999157 w 10678681"/>
              <a:gd name="connsiteY55" fmla="*/ 1055282 h 1342734"/>
              <a:gd name="connsiteX56" fmla="*/ 6981874 w 10678681"/>
              <a:gd name="connsiteY56" fmla="*/ 1053827 h 1342734"/>
              <a:gd name="connsiteX57" fmla="*/ 6976102 w 10678681"/>
              <a:gd name="connsiteY57" fmla="*/ 1047854 h 1342734"/>
              <a:gd name="connsiteX58" fmla="*/ 6951040 w 10678681"/>
              <a:gd name="connsiteY58" fmla="*/ 1048531 h 1342734"/>
              <a:gd name="connsiteX59" fmla="*/ 6948497 w 10678681"/>
              <a:gd name="connsiteY59" fmla="*/ 1050706 h 1342734"/>
              <a:gd name="connsiteX60" fmla="*/ 6926582 w 10678681"/>
              <a:gd name="connsiteY60" fmla="*/ 1043462 h 1342734"/>
              <a:gd name="connsiteX61" fmla="*/ 6833743 w 10678681"/>
              <a:gd name="connsiteY61" fmla="*/ 1027960 h 1342734"/>
              <a:gd name="connsiteX62" fmla="*/ 6687090 w 10678681"/>
              <a:gd name="connsiteY62" fmla="*/ 1063250 h 1342734"/>
              <a:gd name="connsiteX63" fmla="*/ 6437450 w 10678681"/>
              <a:gd name="connsiteY63" fmla="*/ 1101075 h 1342734"/>
              <a:gd name="connsiteX64" fmla="*/ 6327795 w 10678681"/>
              <a:gd name="connsiteY64" fmla="*/ 1088142 h 1342734"/>
              <a:gd name="connsiteX65" fmla="*/ 6136549 w 10678681"/>
              <a:gd name="connsiteY65" fmla="*/ 1100268 h 1342734"/>
              <a:gd name="connsiteX66" fmla="*/ 6004655 w 10678681"/>
              <a:gd name="connsiteY66" fmla="*/ 1114946 h 1342734"/>
              <a:gd name="connsiteX67" fmla="*/ 5936643 w 10678681"/>
              <a:gd name="connsiteY67" fmla="*/ 1095428 h 1342734"/>
              <a:gd name="connsiteX68" fmla="*/ 5912484 w 10678681"/>
              <a:gd name="connsiteY68" fmla="*/ 1112624 h 1342734"/>
              <a:gd name="connsiteX69" fmla="*/ 5908387 w 10678681"/>
              <a:gd name="connsiteY69" fmla="*/ 1116018 h 1342734"/>
              <a:gd name="connsiteX70" fmla="*/ 5890495 w 10678681"/>
              <a:gd name="connsiteY70" fmla="*/ 1120268 h 1342734"/>
              <a:gd name="connsiteX71" fmla="*/ 5887318 w 10678681"/>
              <a:gd name="connsiteY71" fmla="*/ 1133134 h 1342734"/>
              <a:gd name="connsiteX72" fmla="*/ 5861726 w 10678681"/>
              <a:gd name="connsiteY72" fmla="*/ 1147891 h 1342734"/>
              <a:gd name="connsiteX73" fmla="*/ 5805823 w 10678681"/>
              <a:gd name="connsiteY73" fmla="*/ 1152457 h 1342734"/>
              <a:gd name="connsiteX74" fmla="*/ 5689841 w 10678681"/>
              <a:gd name="connsiteY74" fmla="*/ 1176232 h 1342734"/>
              <a:gd name="connsiteX75" fmla="*/ 5605119 w 10678681"/>
              <a:gd name="connsiteY75" fmla="*/ 1190202 h 1342734"/>
              <a:gd name="connsiteX76" fmla="*/ 5488513 w 10678681"/>
              <a:gd name="connsiteY76" fmla="*/ 1205367 h 1342734"/>
              <a:gd name="connsiteX77" fmla="*/ 5402905 w 10678681"/>
              <a:gd name="connsiteY77" fmla="*/ 1241191 h 1342734"/>
              <a:gd name="connsiteX78" fmla="*/ 5285593 w 10678681"/>
              <a:gd name="connsiteY78" fmla="*/ 1273569 h 1342734"/>
              <a:gd name="connsiteX79" fmla="*/ 5192893 w 10678681"/>
              <a:gd name="connsiteY79" fmla="*/ 1247188 h 1342734"/>
              <a:gd name="connsiteX80" fmla="*/ 5186475 w 10678681"/>
              <a:gd name="connsiteY80" fmla="*/ 1257028 h 1342734"/>
              <a:gd name="connsiteX81" fmla="*/ 5126038 w 10678681"/>
              <a:gd name="connsiteY81" fmla="*/ 1263189 h 1342734"/>
              <a:gd name="connsiteX82" fmla="*/ 4894688 w 10678681"/>
              <a:gd name="connsiteY82" fmla="*/ 1247184 h 1342734"/>
              <a:gd name="connsiteX83" fmla="*/ 4788036 w 10678681"/>
              <a:gd name="connsiteY83" fmla="*/ 1238182 h 1342734"/>
              <a:gd name="connsiteX84" fmla="*/ 4747555 w 10678681"/>
              <a:gd name="connsiteY84" fmla="*/ 1252768 h 1342734"/>
              <a:gd name="connsiteX85" fmla="*/ 4679644 w 10678681"/>
              <a:gd name="connsiteY85" fmla="*/ 1276603 h 1342734"/>
              <a:gd name="connsiteX86" fmla="*/ 4632222 w 10678681"/>
              <a:gd name="connsiteY86" fmla="*/ 1318360 h 1342734"/>
              <a:gd name="connsiteX87" fmla="*/ 4617358 w 10678681"/>
              <a:gd name="connsiteY87" fmla="*/ 1327690 h 1342734"/>
              <a:gd name="connsiteX88" fmla="*/ 4589102 w 10678681"/>
              <a:gd name="connsiteY88" fmla="*/ 1321223 h 1342734"/>
              <a:gd name="connsiteX89" fmla="*/ 4578184 w 10678681"/>
              <a:gd name="connsiteY89" fmla="*/ 1326745 h 1342734"/>
              <a:gd name="connsiteX90" fmla="*/ 4574270 w 10678681"/>
              <a:gd name="connsiteY90" fmla="*/ 1325878 h 1342734"/>
              <a:gd name="connsiteX91" fmla="*/ 4564919 w 10678681"/>
              <a:gd name="connsiteY91" fmla="*/ 1325507 h 1342734"/>
              <a:gd name="connsiteX92" fmla="*/ 4566586 w 10678681"/>
              <a:gd name="connsiteY92" fmla="*/ 1316963 h 1342734"/>
              <a:gd name="connsiteX93" fmla="*/ 4556303 w 10678681"/>
              <a:gd name="connsiteY93" fmla="*/ 1300262 h 1342734"/>
              <a:gd name="connsiteX94" fmla="*/ 4502358 w 10678681"/>
              <a:gd name="connsiteY94" fmla="*/ 1302558 h 1342734"/>
              <a:gd name="connsiteX95" fmla="*/ 4498919 w 10678681"/>
              <a:gd name="connsiteY95" fmla="*/ 1312115 h 1342734"/>
              <a:gd name="connsiteX96" fmla="*/ 4492075 w 10678681"/>
              <a:gd name="connsiteY96" fmla="*/ 1313357 h 1342734"/>
              <a:gd name="connsiteX97" fmla="*/ 4487466 w 10678681"/>
              <a:gd name="connsiteY97" fmla="*/ 1304102 h 1342734"/>
              <a:gd name="connsiteX98" fmla="*/ 4398292 w 10678681"/>
              <a:gd name="connsiteY98" fmla="*/ 1278410 h 1342734"/>
              <a:gd name="connsiteX99" fmla="*/ 4306088 w 10678681"/>
              <a:gd name="connsiteY99" fmla="*/ 1282512 h 1342734"/>
              <a:gd name="connsiteX100" fmla="*/ 4188995 w 10678681"/>
              <a:gd name="connsiteY100" fmla="*/ 1296718 h 1342734"/>
              <a:gd name="connsiteX101" fmla="*/ 4136582 w 10678681"/>
              <a:gd name="connsiteY101" fmla="*/ 1287687 h 1342734"/>
              <a:gd name="connsiteX102" fmla="*/ 4064614 w 10678681"/>
              <a:gd name="connsiteY102" fmla="*/ 1296118 h 1342734"/>
              <a:gd name="connsiteX103" fmla="*/ 3900948 w 10678681"/>
              <a:gd name="connsiteY103" fmla="*/ 1322156 h 1342734"/>
              <a:gd name="connsiteX104" fmla="*/ 3787890 w 10678681"/>
              <a:gd name="connsiteY104" fmla="*/ 1322164 h 1342734"/>
              <a:gd name="connsiteX105" fmla="*/ 3745993 w 10678681"/>
              <a:gd name="connsiteY105" fmla="*/ 1342630 h 1342734"/>
              <a:gd name="connsiteX106" fmla="*/ 3675785 w 10678681"/>
              <a:gd name="connsiteY106" fmla="*/ 1326802 h 1342734"/>
              <a:gd name="connsiteX107" fmla="*/ 3623856 w 10678681"/>
              <a:gd name="connsiteY107" fmla="*/ 1290804 h 1342734"/>
              <a:gd name="connsiteX108" fmla="*/ 3564933 w 10678681"/>
              <a:gd name="connsiteY108" fmla="*/ 1287147 h 1342734"/>
              <a:gd name="connsiteX109" fmla="*/ 3550537 w 10678681"/>
              <a:gd name="connsiteY109" fmla="*/ 1317552 h 1342734"/>
              <a:gd name="connsiteX110" fmla="*/ 3487736 w 10678681"/>
              <a:gd name="connsiteY110" fmla="*/ 1303493 h 1342734"/>
              <a:gd name="connsiteX111" fmla="*/ 3392548 w 10678681"/>
              <a:gd name="connsiteY111" fmla="*/ 1278741 h 1342734"/>
              <a:gd name="connsiteX112" fmla="*/ 3337466 w 10678681"/>
              <a:gd name="connsiteY112" fmla="*/ 1272537 h 1342734"/>
              <a:gd name="connsiteX113" fmla="*/ 3175981 w 10678681"/>
              <a:gd name="connsiteY113" fmla="*/ 1208973 h 1342734"/>
              <a:gd name="connsiteX114" fmla="*/ 3036856 w 10678681"/>
              <a:gd name="connsiteY114" fmla="*/ 1214383 h 1342734"/>
              <a:gd name="connsiteX115" fmla="*/ 2824973 w 10678681"/>
              <a:gd name="connsiteY115" fmla="*/ 1134864 h 1342734"/>
              <a:gd name="connsiteX116" fmla="*/ 2804398 w 10678681"/>
              <a:gd name="connsiteY116" fmla="*/ 1125556 h 1342734"/>
              <a:gd name="connsiteX117" fmla="*/ 2736109 w 10678681"/>
              <a:gd name="connsiteY117" fmla="*/ 1137717 h 1342734"/>
              <a:gd name="connsiteX118" fmla="*/ 2659096 w 10678681"/>
              <a:gd name="connsiteY118" fmla="*/ 1150294 h 1342734"/>
              <a:gd name="connsiteX119" fmla="*/ 2567088 w 10678681"/>
              <a:gd name="connsiteY119" fmla="*/ 1181781 h 1342734"/>
              <a:gd name="connsiteX120" fmla="*/ 2454501 w 10678681"/>
              <a:gd name="connsiteY120" fmla="*/ 1155455 h 1342734"/>
              <a:gd name="connsiteX121" fmla="*/ 2385161 w 10678681"/>
              <a:gd name="connsiteY121" fmla="*/ 1161312 h 1342734"/>
              <a:gd name="connsiteX122" fmla="*/ 2273361 w 10678681"/>
              <a:gd name="connsiteY122" fmla="*/ 1134090 h 1342734"/>
              <a:gd name="connsiteX123" fmla="*/ 2132003 w 10678681"/>
              <a:gd name="connsiteY123" fmla="*/ 1139225 h 1342734"/>
              <a:gd name="connsiteX124" fmla="*/ 2041224 w 10678681"/>
              <a:gd name="connsiteY124" fmla="*/ 1147536 h 1342734"/>
              <a:gd name="connsiteX125" fmla="*/ 2010157 w 10678681"/>
              <a:gd name="connsiteY125" fmla="*/ 1152767 h 1342734"/>
              <a:gd name="connsiteX126" fmla="*/ 1859213 w 10678681"/>
              <a:gd name="connsiteY126" fmla="*/ 1199540 h 1342734"/>
              <a:gd name="connsiteX127" fmla="*/ 1735877 w 10678681"/>
              <a:gd name="connsiteY127" fmla="*/ 1246527 h 1342734"/>
              <a:gd name="connsiteX128" fmla="*/ 1705069 w 10678681"/>
              <a:gd name="connsiteY128" fmla="*/ 1251989 h 1342734"/>
              <a:gd name="connsiteX129" fmla="*/ 1307888 w 10678681"/>
              <a:gd name="connsiteY129" fmla="*/ 1283156 h 1342734"/>
              <a:gd name="connsiteX130" fmla="*/ 1220734 w 10678681"/>
              <a:gd name="connsiteY130" fmla="*/ 1257811 h 1342734"/>
              <a:gd name="connsiteX131" fmla="*/ 1021737 w 10678681"/>
              <a:gd name="connsiteY131" fmla="*/ 1238739 h 1342734"/>
              <a:gd name="connsiteX132" fmla="*/ 959820 w 10678681"/>
              <a:gd name="connsiteY132" fmla="*/ 1275863 h 1342734"/>
              <a:gd name="connsiteX133" fmla="*/ 929137 w 10678681"/>
              <a:gd name="connsiteY133" fmla="*/ 1273957 h 1342734"/>
              <a:gd name="connsiteX134" fmla="*/ 878849 w 10678681"/>
              <a:gd name="connsiteY134" fmla="*/ 1266740 h 1342734"/>
              <a:gd name="connsiteX135" fmla="*/ 800667 w 10678681"/>
              <a:gd name="connsiteY135" fmla="*/ 1282041 h 1342734"/>
              <a:gd name="connsiteX136" fmla="*/ 644906 w 10678681"/>
              <a:gd name="connsiteY136" fmla="*/ 1273685 h 1342734"/>
              <a:gd name="connsiteX137" fmla="*/ 379869 w 10678681"/>
              <a:gd name="connsiteY137" fmla="*/ 1339165 h 1342734"/>
              <a:gd name="connsiteX138" fmla="*/ 137696 w 10678681"/>
              <a:gd name="connsiteY138" fmla="*/ 1319217 h 1342734"/>
              <a:gd name="connsiteX139" fmla="*/ 54250 w 10678681"/>
              <a:gd name="connsiteY139" fmla="*/ 1315838 h 1342734"/>
              <a:gd name="connsiteX140" fmla="*/ 28042 w 10678681"/>
              <a:gd name="connsiteY140" fmla="*/ 1297822 h 1342734"/>
              <a:gd name="connsiteX141" fmla="*/ 0 w 10678681"/>
              <a:gd name="connsiteY141" fmla="*/ 1294612 h 1342734"/>
              <a:gd name="connsiteX142" fmla="*/ 0 w 10678681"/>
              <a:gd name="connsiteY142" fmla="*/ 0 h 1342734"/>
              <a:gd name="connsiteX0" fmla="*/ 0 w 10678681"/>
              <a:gd name="connsiteY0" fmla="*/ 0 h 1342734"/>
              <a:gd name="connsiteX1" fmla="*/ 10678681 w 10678681"/>
              <a:gd name="connsiteY1" fmla="*/ 0 h 1342734"/>
              <a:gd name="connsiteX2" fmla="*/ 10666019 w 10678681"/>
              <a:gd name="connsiteY2" fmla="*/ 7876 h 1342734"/>
              <a:gd name="connsiteX3" fmla="*/ 10632825 w 10678681"/>
              <a:gd name="connsiteY3" fmla="*/ 32153 h 1342734"/>
              <a:gd name="connsiteX4" fmla="*/ 10516219 w 10678681"/>
              <a:gd name="connsiteY4" fmla="*/ 45588 h 1342734"/>
              <a:gd name="connsiteX5" fmla="*/ 10456989 w 10678681"/>
              <a:gd name="connsiteY5" fmla="*/ 979 h 1342734"/>
              <a:gd name="connsiteX6" fmla="*/ 10438642 w 10678681"/>
              <a:gd name="connsiteY6" fmla="*/ 1524 h 1342734"/>
              <a:gd name="connsiteX7" fmla="*/ 10407146 w 10678681"/>
              <a:gd name="connsiteY7" fmla="*/ 43659 h 1342734"/>
              <a:gd name="connsiteX8" fmla="*/ 10341159 w 10678681"/>
              <a:gd name="connsiteY8" fmla="*/ 103824 h 1342734"/>
              <a:gd name="connsiteX9" fmla="*/ 10244930 w 10678681"/>
              <a:gd name="connsiteY9" fmla="*/ 94599 h 1342734"/>
              <a:gd name="connsiteX10" fmla="*/ 10115334 w 10678681"/>
              <a:gd name="connsiteY10" fmla="*/ 155658 h 1342734"/>
              <a:gd name="connsiteX11" fmla="*/ 10068157 w 10678681"/>
              <a:gd name="connsiteY11" fmla="*/ 215673 h 1342734"/>
              <a:gd name="connsiteX12" fmla="*/ 10045431 w 10678681"/>
              <a:gd name="connsiteY12" fmla="*/ 229568 h 1342734"/>
              <a:gd name="connsiteX13" fmla="*/ 9929077 w 10678681"/>
              <a:gd name="connsiteY13" fmla="*/ 254478 h 1342734"/>
              <a:gd name="connsiteX14" fmla="*/ 9840045 w 10678681"/>
              <a:gd name="connsiteY14" fmla="*/ 223033 h 1342734"/>
              <a:gd name="connsiteX15" fmla="*/ 9679638 w 10678681"/>
              <a:gd name="connsiteY15" fmla="*/ 277462 h 1342734"/>
              <a:gd name="connsiteX16" fmla="*/ 9498347 w 10678681"/>
              <a:gd name="connsiteY16" fmla="*/ 244723 h 1342734"/>
              <a:gd name="connsiteX17" fmla="*/ 9399702 w 10678681"/>
              <a:gd name="connsiteY17" fmla="*/ 276316 h 1342734"/>
              <a:gd name="connsiteX18" fmla="*/ 9316702 w 10678681"/>
              <a:gd name="connsiteY18" fmla="*/ 356523 h 1342734"/>
              <a:gd name="connsiteX19" fmla="*/ 9121744 w 10678681"/>
              <a:gd name="connsiteY19" fmla="*/ 365177 h 1342734"/>
              <a:gd name="connsiteX20" fmla="*/ 9061654 w 10678681"/>
              <a:gd name="connsiteY20" fmla="*/ 393730 h 1342734"/>
              <a:gd name="connsiteX21" fmla="*/ 8997577 w 10678681"/>
              <a:gd name="connsiteY21" fmla="*/ 380865 h 1342734"/>
              <a:gd name="connsiteX22" fmla="*/ 8907968 w 10678681"/>
              <a:gd name="connsiteY22" fmla="*/ 447345 h 1342734"/>
              <a:gd name="connsiteX23" fmla="*/ 8764163 w 10678681"/>
              <a:gd name="connsiteY23" fmla="*/ 471000 h 1342734"/>
              <a:gd name="connsiteX24" fmla="*/ 8680155 w 10678681"/>
              <a:gd name="connsiteY24" fmla="*/ 492404 h 1342734"/>
              <a:gd name="connsiteX25" fmla="*/ 8651436 w 10678681"/>
              <a:gd name="connsiteY25" fmla="*/ 511923 h 1342734"/>
              <a:gd name="connsiteX26" fmla="*/ 8609185 w 10678681"/>
              <a:gd name="connsiteY26" fmla="*/ 531525 h 1342734"/>
              <a:gd name="connsiteX27" fmla="*/ 8537091 w 10678681"/>
              <a:gd name="connsiteY27" fmla="*/ 574933 h 1342734"/>
              <a:gd name="connsiteX28" fmla="*/ 8435931 w 10678681"/>
              <a:gd name="connsiteY28" fmla="*/ 617926 h 1342734"/>
              <a:gd name="connsiteX29" fmla="*/ 8348623 w 10678681"/>
              <a:gd name="connsiteY29" fmla="*/ 600607 h 1342734"/>
              <a:gd name="connsiteX30" fmla="*/ 8344233 w 10678681"/>
              <a:gd name="connsiteY30" fmla="*/ 610922 h 1342734"/>
              <a:gd name="connsiteX31" fmla="*/ 8290622 w 10678681"/>
              <a:gd name="connsiteY31" fmla="*/ 622687 h 1342734"/>
              <a:gd name="connsiteX32" fmla="*/ 8086698 w 10678681"/>
              <a:gd name="connsiteY32" fmla="*/ 605185 h 1342734"/>
              <a:gd name="connsiteX33" fmla="*/ 7982378 w 10678681"/>
              <a:gd name="connsiteY33" fmla="*/ 629799 h 1342734"/>
              <a:gd name="connsiteX34" fmla="*/ 7947952 w 10678681"/>
              <a:gd name="connsiteY34" fmla="*/ 648003 h 1342734"/>
              <a:gd name="connsiteX35" fmla="*/ 7890112 w 10678681"/>
              <a:gd name="connsiteY35" fmla="*/ 677915 h 1342734"/>
              <a:gd name="connsiteX36" fmla="*/ 7853284 w 10678681"/>
              <a:gd name="connsiteY36" fmla="*/ 723588 h 1342734"/>
              <a:gd name="connsiteX37" fmla="*/ 7802383 w 10678681"/>
              <a:gd name="connsiteY37" fmla="*/ 739359 h 1342734"/>
              <a:gd name="connsiteX38" fmla="*/ 7730518 w 10678681"/>
              <a:gd name="connsiteY38" fmla="*/ 739526 h 1342734"/>
              <a:gd name="connsiteX39" fmla="*/ 7652907 w 10678681"/>
              <a:gd name="connsiteY39" fmla="*/ 783273 h 1342734"/>
              <a:gd name="connsiteX40" fmla="*/ 7606008 w 10678681"/>
              <a:gd name="connsiteY40" fmla="*/ 800717 h 1342734"/>
              <a:gd name="connsiteX41" fmla="*/ 7480223 w 10678681"/>
              <a:gd name="connsiteY41" fmla="*/ 856821 h 1342734"/>
              <a:gd name="connsiteX42" fmla="*/ 7356005 w 10678681"/>
              <a:gd name="connsiteY42" fmla="*/ 919462 h 1342734"/>
              <a:gd name="connsiteX43" fmla="*/ 7305396 w 10678681"/>
              <a:gd name="connsiteY43" fmla="*/ 986228 h 1342734"/>
              <a:gd name="connsiteX44" fmla="*/ 7266251 w 10678681"/>
              <a:gd name="connsiteY44" fmla="*/ 967864 h 1342734"/>
              <a:gd name="connsiteX45" fmla="*/ 7269396 w 10678681"/>
              <a:gd name="connsiteY45" fmla="*/ 989282 h 1342734"/>
              <a:gd name="connsiteX46" fmla="*/ 7258094 w 10678681"/>
              <a:gd name="connsiteY46" fmla="*/ 990679 h 1342734"/>
              <a:gd name="connsiteX47" fmla="*/ 7257893 w 10678681"/>
              <a:gd name="connsiteY47" fmla="*/ 991204 h 1342734"/>
              <a:gd name="connsiteX48" fmla="*/ 7247153 w 10678681"/>
              <a:gd name="connsiteY48" fmla="*/ 991550 h 1342734"/>
              <a:gd name="connsiteX49" fmla="*/ 7193612 w 10678681"/>
              <a:gd name="connsiteY49" fmla="*/ 987042 h 1342734"/>
              <a:gd name="connsiteX50" fmla="*/ 7132632 w 10678681"/>
              <a:gd name="connsiteY50" fmla="*/ 1042036 h 1342734"/>
              <a:gd name="connsiteX51" fmla="*/ 7105610 w 10678681"/>
              <a:gd name="connsiteY51" fmla="*/ 1053537 h 1342734"/>
              <a:gd name="connsiteX52" fmla="*/ 7069148 w 10678681"/>
              <a:gd name="connsiteY52" fmla="*/ 1047163 h 1342734"/>
              <a:gd name="connsiteX53" fmla="*/ 7039634 w 10678681"/>
              <a:gd name="connsiteY53" fmla="*/ 1059971 h 1342734"/>
              <a:gd name="connsiteX54" fmla="*/ 7033445 w 10678681"/>
              <a:gd name="connsiteY54" fmla="*/ 1063314 h 1342734"/>
              <a:gd name="connsiteX55" fmla="*/ 6999157 w 10678681"/>
              <a:gd name="connsiteY55" fmla="*/ 1055282 h 1342734"/>
              <a:gd name="connsiteX56" fmla="*/ 6981874 w 10678681"/>
              <a:gd name="connsiteY56" fmla="*/ 1053827 h 1342734"/>
              <a:gd name="connsiteX57" fmla="*/ 6976102 w 10678681"/>
              <a:gd name="connsiteY57" fmla="*/ 1047854 h 1342734"/>
              <a:gd name="connsiteX58" fmla="*/ 6951040 w 10678681"/>
              <a:gd name="connsiteY58" fmla="*/ 1048531 h 1342734"/>
              <a:gd name="connsiteX59" fmla="*/ 6948497 w 10678681"/>
              <a:gd name="connsiteY59" fmla="*/ 1050706 h 1342734"/>
              <a:gd name="connsiteX60" fmla="*/ 6926582 w 10678681"/>
              <a:gd name="connsiteY60" fmla="*/ 1043462 h 1342734"/>
              <a:gd name="connsiteX61" fmla="*/ 6833743 w 10678681"/>
              <a:gd name="connsiteY61" fmla="*/ 1027960 h 1342734"/>
              <a:gd name="connsiteX62" fmla="*/ 6687090 w 10678681"/>
              <a:gd name="connsiteY62" fmla="*/ 1063250 h 1342734"/>
              <a:gd name="connsiteX63" fmla="*/ 6437450 w 10678681"/>
              <a:gd name="connsiteY63" fmla="*/ 1101075 h 1342734"/>
              <a:gd name="connsiteX64" fmla="*/ 6327795 w 10678681"/>
              <a:gd name="connsiteY64" fmla="*/ 1088142 h 1342734"/>
              <a:gd name="connsiteX65" fmla="*/ 6136549 w 10678681"/>
              <a:gd name="connsiteY65" fmla="*/ 1100268 h 1342734"/>
              <a:gd name="connsiteX66" fmla="*/ 6004655 w 10678681"/>
              <a:gd name="connsiteY66" fmla="*/ 1114946 h 1342734"/>
              <a:gd name="connsiteX67" fmla="*/ 5936643 w 10678681"/>
              <a:gd name="connsiteY67" fmla="*/ 1095428 h 1342734"/>
              <a:gd name="connsiteX68" fmla="*/ 5912484 w 10678681"/>
              <a:gd name="connsiteY68" fmla="*/ 1112624 h 1342734"/>
              <a:gd name="connsiteX69" fmla="*/ 5908387 w 10678681"/>
              <a:gd name="connsiteY69" fmla="*/ 1116018 h 1342734"/>
              <a:gd name="connsiteX70" fmla="*/ 5890495 w 10678681"/>
              <a:gd name="connsiteY70" fmla="*/ 1120268 h 1342734"/>
              <a:gd name="connsiteX71" fmla="*/ 5887318 w 10678681"/>
              <a:gd name="connsiteY71" fmla="*/ 1133134 h 1342734"/>
              <a:gd name="connsiteX72" fmla="*/ 5861726 w 10678681"/>
              <a:gd name="connsiteY72" fmla="*/ 1147891 h 1342734"/>
              <a:gd name="connsiteX73" fmla="*/ 5805823 w 10678681"/>
              <a:gd name="connsiteY73" fmla="*/ 1152457 h 1342734"/>
              <a:gd name="connsiteX74" fmla="*/ 5689841 w 10678681"/>
              <a:gd name="connsiteY74" fmla="*/ 1176232 h 1342734"/>
              <a:gd name="connsiteX75" fmla="*/ 5605119 w 10678681"/>
              <a:gd name="connsiteY75" fmla="*/ 1190202 h 1342734"/>
              <a:gd name="connsiteX76" fmla="*/ 5488513 w 10678681"/>
              <a:gd name="connsiteY76" fmla="*/ 1205367 h 1342734"/>
              <a:gd name="connsiteX77" fmla="*/ 5402905 w 10678681"/>
              <a:gd name="connsiteY77" fmla="*/ 1241191 h 1342734"/>
              <a:gd name="connsiteX78" fmla="*/ 5285593 w 10678681"/>
              <a:gd name="connsiteY78" fmla="*/ 1273569 h 1342734"/>
              <a:gd name="connsiteX79" fmla="*/ 5192893 w 10678681"/>
              <a:gd name="connsiteY79" fmla="*/ 1247188 h 1342734"/>
              <a:gd name="connsiteX80" fmla="*/ 5186475 w 10678681"/>
              <a:gd name="connsiteY80" fmla="*/ 1257028 h 1342734"/>
              <a:gd name="connsiteX81" fmla="*/ 5126038 w 10678681"/>
              <a:gd name="connsiteY81" fmla="*/ 1263189 h 1342734"/>
              <a:gd name="connsiteX82" fmla="*/ 4894688 w 10678681"/>
              <a:gd name="connsiteY82" fmla="*/ 1247184 h 1342734"/>
              <a:gd name="connsiteX83" fmla="*/ 4788036 w 10678681"/>
              <a:gd name="connsiteY83" fmla="*/ 1238182 h 1342734"/>
              <a:gd name="connsiteX84" fmla="*/ 4747555 w 10678681"/>
              <a:gd name="connsiteY84" fmla="*/ 1252768 h 1342734"/>
              <a:gd name="connsiteX85" fmla="*/ 4679644 w 10678681"/>
              <a:gd name="connsiteY85" fmla="*/ 1276603 h 1342734"/>
              <a:gd name="connsiteX86" fmla="*/ 4632222 w 10678681"/>
              <a:gd name="connsiteY86" fmla="*/ 1318360 h 1342734"/>
              <a:gd name="connsiteX87" fmla="*/ 4617358 w 10678681"/>
              <a:gd name="connsiteY87" fmla="*/ 1327690 h 1342734"/>
              <a:gd name="connsiteX88" fmla="*/ 4589102 w 10678681"/>
              <a:gd name="connsiteY88" fmla="*/ 1321223 h 1342734"/>
              <a:gd name="connsiteX89" fmla="*/ 4578184 w 10678681"/>
              <a:gd name="connsiteY89" fmla="*/ 1326745 h 1342734"/>
              <a:gd name="connsiteX90" fmla="*/ 4574270 w 10678681"/>
              <a:gd name="connsiteY90" fmla="*/ 1325878 h 1342734"/>
              <a:gd name="connsiteX91" fmla="*/ 4564919 w 10678681"/>
              <a:gd name="connsiteY91" fmla="*/ 1325507 h 1342734"/>
              <a:gd name="connsiteX92" fmla="*/ 4566586 w 10678681"/>
              <a:gd name="connsiteY92" fmla="*/ 1316963 h 1342734"/>
              <a:gd name="connsiteX93" fmla="*/ 4556303 w 10678681"/>
              <a:gd name="connsiteY93" fmla="*/ 1300262 h 1342734"/>
              <a:gd name="connsiteX94" fmla="*/ 4502358 w 10678681"/>
              <a:gd name="connsiteY94" fmla="*/ 1302558 h 1342734"/>
              <a:gd name="connsiteX95" fmla="*/ 4498919 w 10678681"/>
              <a:gd name="connsiteY95" fmla="*/ 1312115 h 1342734"/>
              <a:gd name="connsiteX96" fmla="*/ 4492075 w 10678681"/>
              <a:gd name="connsiteY96" fmla="*/ 1313357 h 1342734"/>
              <a:gd name="connsiteX97" fmla="*/ 4487466 w 10678681"/>
              <a:gd name="connsiteY97" fmla="*/ 1304102 h 1342734"/>
              <a:gd name="connsiteX98" fmla="*/ 4398292 w 10678681"/>
              <a:gd name="connsiteY98" fmla="*/ 1278410 h 1342734"/>
              <a:gd name="connsiteX99" fmla="*/ 4306088 w 10678681"/>
              <a:gd name="connsiteY99" fmla="*/ 1282512 h 1342734"/>
              <a:gd name="connsiteX100" fmla="*/ 4188995 w 10678681"/>
              <a:gd name="connsiteY100" fmla="*/ 1296718 h 1342734"/>
              <a:gd name="connsiteX101" fmla="*/ 4136582 w 10678681"/>
              <a:gd name="connsiteY101" fmla="*/ 1287687 h 1342734"/>
              <a:gd name="connsiteX102" fmla="*/ 4064614 w 10678681"/>
              <a:gd name="connsiteY102" fmla="*/ 1296118 h 1342734"/>
              <a:gd name="connsiteX103" fmla="*/ 3900948 w 10678681"/>
              <a:gd name="connsiteY103" fmla="*/ 1322156 h 1342734"/>
              <a:gd name="connsiteX104" fmla="*/ 3787890 w 10678681"/>
              <a:gd name="connsiteY104" fmla="*/ 1322164 h 1342734"/>
              <a:gd name="connsiteX105" fmla="*/ 3745993 w 10678681"/>
              <a:gd name="connsiteY105" fmla="*/ 1342630 h 1342734"/>
              <a:gd name="connsiteX106" fmla="*/ 3675785 w 10678681"/>
              <a:gd name="connsiteY106" fmla="*/ 1326802 h 1342734"/>
              <a:gd name="connsiteX107" fmla="*/ 3623856 w 10678681"/>
              <a:gd name="connsiteY107" fmla="*/ 1290804 h 1342734"/>
              <a:gd name="connsiteX108" fmla="*/ 3564933 w 10678681"/>
              <a:gd name="connsiteY108" fmla="*/ 1287147 h 1342734"/>
              <a:gd name="connsiteX109" fmla="*/ 3550537 w 10678681"/>
              <a:gd name="connsiteY109" fmla="*/ 1317552 h 1342734"/>
              <a:gd name="connsiteX110" fmla="*/ 3487736 w 10678681"/>
              <a:gd name="connsiteY110" fmla="*/ 1303493 h 1342734"/>
              <a:gd name="connsiteX111" fmla="*/ 3392548 w 10678681"/>
              <a:gd name="connsiteY111" fmla="*/ 1278741 h 1342734"/>
              <a:gd name="connsiteX112" fmla="*/ 3337466 w 10678681"/>
              <a:gd name="connsiteY112" fmla="*/ 1272537 h 1342734"/>
              <a:gd name="connsiteX113" fmla="*/ 3175981 w 10678681"/>
              <a:gd name="connsiteY113" fmla="*/ 1208973 h 1342734"/>
              <a:gd name="connsiteX114" fmla="*/ 3036856 w 10678681"/>
              <a:gd name="connsiteY114" fmla="*/ 1214383 h 1342734"/>
              <a:gd name="connsiteX115" fmla="*/ 2824973 w 10678681"/>
              <a:gd name="connsiteY115" fmla="*/ 1134864 h 1342734"/>
              <a:gd name="connsiteX116" fmla="*/ 2804398 w 10678681"/>
              <a:gd name="connsiteY116" fmla="*/ 1125556 h 1342734"/>
              <a:gd name="connsiteX117" fmla="*/ 2736109 w 10678681"/>
              <a:gd name="connsiteY117" fmla="*/ 1137717 h 1342734"/>
              <a:gd name="connsiteX118" fmla="*/ 2659096 w 10678681"/>
              <a:gd name="connsiteY118" fmla="*/ 1150294 h 1342734"/>
              <a:gd name="connsiteX119" fmla="*/ 2567088 w 10678681"/>
              <a:gd name="connsiteY119" fmla="*/ 1181781 h 1342734"/>
              <a:gd name="connsiteX120" fmla="*/ 2454501 w 10678681"/>
              <a:gd name="connsiteY120" fmla="*/ 1155455 h 1342734"/>
              <a:gd name="connsiteX121" fmla="*/ 2385161 w 10678681"/>
              <a:gd name="connsiteY121" fmla="*/ 1161312 h 1342734"/>
              <a:gd name="connsiteX122" fmla="*/ 2273361 w 10678681"/>
              <a:gd name="connsiteY122" fmla="*/ 1134090 h 1342734"/>
              <a:gd name="connsiteX123" fmla="*/ 2132003 w 10678681"/>
              <a:gd name="connsiteY123" fmla="*/ 1139225 h 1342734"/>
              <a:gd name="connsiteX124" fmla="*/ 2041224 w 10678681"/>
              <a:gd name="connsiteY124" fmla="*/ 1147536 h 1342734"/>
              <a:gd name="connsiteX125" fmla="*/ 2010157 w 10678681"/>
              <a:gd name="connsiteY125" fmla="*/ 1152767 h 1342734"/>
              <a:gd name="connsiteX126" fmla="*/ 1859213 w 10678681"/>
              <a:gd name="connsiteY126" fmla="*/ 1199540 h 1342734"/>
              <a:gd name="connsiteX127" fmla="*/ 1735877 w 10678681"/>
              <a:gd name="connsiteY127" fmla="*/ 1246527 h 1342734"/>
              <a:gd name="connsiteX128" fmla="*/ 1705069 w 10678681"/>
              <a:gd name="connsiteY128" fmla="*/ 1251989 h 1342734"/>
              <a:gd name="connsiteX129" fmla="*/ 1307888 w 10678681"/>
              <a:gd name="connsiteY129" fmla="*/ 1283156 h 1342734"/>
              <a:gd name="connsiteX130" fmla="*/ 1220734 w 10678681"/>
              <a:gd name="connsiteY130" fmla="*/ 1257811 h 1342734"/>
              <a:gd name="connsiteX131" fmla="*/ 1021737 w 10678681"/>
              <a:gd name="connsiteY131" fmla="*/ 1238739 h 1342734"/>
              <a:gd name="connsiteX132" fmla="*/ 959820 w 10678681"/>
              <a:gd name="connsiteY132" fmla="*/ 1275863 h 1342734"/>
              <a:gd name="connsiteX133" fmla="*/ 929137 w 10678681"/>
              <a:gd name="connsiteY133" fmla="*/ 1273957 h 1342734"/>
              <a:gd name="connsiteX134" fmla="*/ 878849 w 10678681"/>
              <a:gd name="connsiteY134" fmla="*/ 1266740 h 1342734"/>
              <a:gd name="connsiteX135" fmla="*/ 800667 w 10678681"/>
              <a:gd name="connsiteY135" fmla="*/ 1282041 h 1342734"/>
              <a:gd name="connsiteX136" fmla="*/ 644906 w 10678681"/>
              <a:gd name="connsiteY136" fmla="*/ 1273685 h 1342734"/>
              <a:gd name="connsiteX137" fmla="*/ 379869 w 10678681"/>
              <a:gd name="connsiteY137" fmla="*/ 1339165 h 1342734"/>
              <a:gd name="connsiteX138" fmla="*/ 137696 w 10678681"/>
              <a:gd name="connsiteY138" fmla="*/ 1319217 h 1342734"/>
              <a:gd name="connsiteX139" fmla="*/ 54250 w 10678681"/>
              <a:gd name="connsiteY139" fmla="*/ 1315838 h 1342734"/>
              <a:gd name="connsiteX140" fmla="*/ 28042 w 10678681"/>
              <a:gd name="connsiteY140" fmla="*/ 1297822 h 1342734"/>
              <a:gd name="connsiteX141" fmla="*/ 0 w 10678681"/>
              <a:gd name="connsiteY141" fmla="*/ 1294612 h 1342734"/>
              <a:gd name="connsiteX142" fmla="*/ 0 w 10678681"/>
              <a:gd name="connsiteY142" fmla="*/ 0 h 1342734"/>
              <a:gd name="connsiteX0" fmla="*/ 0 w 10678681"/>
              <a:gd name="connsiteY0" fmla="*/ 0 h 1342734"/>
              <a:gd name="connsiteX1" fmla="*/ 10678681 w 10678681"/>
              <a:gd name="connsiteY1" fmla="*/ 0 h 1342734"/>
              <a:gd name="connsiteX2" fmla="*/ 10666019 w 10678681"/>
              <a:gd name="connsiteY2" fmla="*/ 7876 h 1342734"/>
              <a:gd name="connsiteX3" fmla="*/ 10632825 w 10678681"/>
              <a:gd name="connsiteY3" fmla="*/ 32153 h 1342734"/>
              <a:gd name="connsiteX4" fmla="*/ 10516219 w 10678681"/>
              <a:gd name="connsiteY4" fmla="*/ 45588 h 1342734"/>
              <a:gd name="connsiteX5" fmla="*/ 10456989 w 10678681"/>
              <a:gd name="connsiteY5" fmla="*/ 979 h 1342734"/>
              <a:gd name="connsiteX6" fmla="*/ 10438642 w 10678681"/>
              <a:gd name="connsiteY6" fmla="*/ 1524 h 1342734"/>
              <a:gd name="connsiteX7" fmla="*/ 10407146 w 10678681"/>
              <a:gd name="connsiteY7" fmla="*/ 43659 h 1342734"/>
              <a:gd name="connsiteX8" fmla="*/ 10341159 w 10678681"/>
              <a:gd name="connsiteY8" fmla="*/ 103824 h 1342734"/>
              <a:gd name="connsiteX9" fmla="*/ 10244930 w 10678681"/>
              <a:gd name="connsiteY9" fmla="*/ 94599 h 1342734"/>
              <a:gd name="connsiteX10" fmla="*/ 10115334 w 10678681"/>
              <a:gd name="connsiteY10" fmla="*/ 155658 h 1342734"/>
              <a:gd name="connsiteX11" fmla="*/ 10068157 w 10678681"/>
              <a:gd name="connsiteY11" fmla="*/ 215673 h 1342734"/>
              <a:gd name="connsiteX12" fmla="*/ 10045431 w 10678681"/>
              <a:gd name="connsiteY12" fmla="*/ 229568 h 1342734"/>
              <a:gd name="connsiteX13" fmla="*/ 9929077 w 10678681"/>
              <a:gd name="connsiteY13" fmla="*/ 254478 h 1342734"/>
              <a:gd name="connsiteX14" fmla="*/ 9840045 w 10678681"/>
              <a:gd name="connsiteY14" fmla="*/ 223033 h 1342734"/>
              <a:gd name="connsiteX15" fmla="*/ 9679638 w 10678681"/>
              <a:gd name="connsiteY15" fmla="*/ 277462 h 1342734"/>
              <a:gd name="connsiteX16" fmla="*/ 9498347 w 10678681"/>
              <a:gd name="connsiteY16" fmla="*/ 244723 h 1342734"/>
              <a:gd name="connsiteX17" fmla="*/ 9399702 w 10678681"/>
              <a:gd name="connsiteY17" fmla="*/ 276316 h 1342734"/>
              <a:gd name="connsiteX18" fmla="*/ 9316702 w 10678681"/>
              <a:gd name="connsiteY18" fmla="*/ 356523 h 1342734"/>
              <a:gd name="connsiteX19" fmla="*/ 9121744 w 10678681"/>
              <a:gd name="connsiteY19" fmla="*/ 365177 h 1342734"/>
              <a:gd name="connsiteX20" fmla="*/ 9061654 w 10678681"/>
              <a:gd name="connsiteY20" fmla="*/ 393730 h 1342734"/>
              <a:gd name="connsiteX21" fmla="*/ 8997577 w 10678681"/>
              <a:gd name="connsiteY21" fmla="*/ 380865 h 1342734"/>
              <a:gd name="connsiteX22" fmla="*/ 8907968 w 10678681"/>
              <a:gd name="connsiteY22" fmla="*/ 447345 h 1342734"/>
              <a:gd name="connsiteX23" fmla="*/ 8764163 w 10678681"/>
              <a:gd name="connsiteY23" fmla="*/ 471000 h 1342734"/>
              <a:gd name="connsiteX24" fmla="*/ 8680155 w 10678681"/>
              <a:gd name="connsiteY24" fmla="*/ 492404 h 1342734"/>
              <a:gd name="connsiteX25" fmla="*/ 8651436 w 10678681"/>
              <a:gd name="connsiteY25" fmla="*/ 511923 h 1342734"/>
              <a:gd name="connsiteX26" fmla="*/ 8609185 w 10678681"/>
              <a:gd name="connsiteY26" fmla="*/ 531525 h 1342734"/>
              <a:gd name="connsiteX27" fmla="*/ 8537091 w 10678681"/>
              <a:gd name="connsiteY27" fmla="*/ 574933 h 1342734"/>
              <a:gd name="connsiteX28" fmla="*/ 8435931 w 10678681"/>
              <a:gd name="connsiteY28" fmla="*/ 617926 h 1342734"/>
              <a:gd name="connsiteX29" fmla="*/ 8348623 w 10678681"/>
              <a:gd name="connsiteY29" fmla="*/ 600607 h 1342734"/>
              <a:gd name="connsiteX30" fmla="*/ 8344233 w 10678681"/>
              <a:gd name="connsiteY30" fmla="*/ 610922 h 1342734"/>
              <a:gd name="connsiteX31" fmla="*/ 8290622 w 10678681"/>
              <a:gd name="connsiteY31" fmla="*/ 622687 h 1342734"/>
              <a:gd name="connsiteX32" fmla="*/ 8086698 w 10678681"/>
              <a:gd name="connsiteY32" fmla="*/ 605185 h 1342734"/>
              <a:gd name="connsiteX33" fmla="*/ 7982378 w 10678681"/>
              <a:gd name="connsiteY33" fmla="*/ 629799 h 1342734"/>
              <a:gd name="connsiteX34" fmla="*/ 7947952 w 10678681"/>
              <a:gd name="connsiteY34" fmla="*/ 648003 h 1342734"/>
              <a:gd name="connsiteX35" fmla="*/ 7890112 w 10678681"/>
              <a:gd name="connsiteY35" fmla="*/ 677915 h 1342734"/>
              <a:gd name="connsiteX36" fmla="*/ 7853284 w 10678681"/>
              <a:gd name="connsiteY36" fmla="*/ 723588 h 1342734"/>
              <a:gd name="connsiteX37" fmla="*/ 7802383 w 10678681"/>
              <a:gd name="connsiteY37" fmla="*/ 739359 h 1342734"/>
              <a:gd name="connsiteX38" fmla="*/ 7730518 w 10678681"/>
              <a:gd name="connsiteY38" fmla="*/ 739526 h 1342734"/>
              <a:gd name="connsiteX39" fmla="*/ 7652907 w 10678681"/>
              <a:gd name="connsiteY39" fmla="*/ 783273 h 1342734"/>
              <a:gd name="connsiteX40" fmla="*/ 7606008 w 10678681"/>
              <a:gd name="connsiteY40" fmla="*/ 800717 h 1342734"/>
              <a:gd name="connsiteX41" fmla="*/ 7480223 w 10678681"/>
              <a:gd name="connsiteY41" fmla="*/ 856821 h 1342734"/>
              <a:gd name="connsiteX42" fmla="*/ 7356005 w 10678681"/>
              <a:gd name="connsiteY42" fmla="*/ 919462 h 1342734"/>
              <a:gd name="connsiteX43" fmla="*/ 7305396 w 10678681"/>
              <a:gd name="connsiteY43" fmla="*/ 986228 h 1342734"/>
              <a:gd name="connsiteX44" fmla="*/ 7266251 w 10678681"/>
              <a:gd name="connsiteY44" fmla="*/ 967864 h 1342734"/>
              <a:gd name="connsiteX45" fmla="*/ 7269396 w 10678681"/>
              <a:gd name="connsiteY45" fmla="*/ 989282 h 1342734"/>
              <a:gd name="connsiteX46" fmla="*/ 7258094 w 10678681"/>
              <a:gd name="connsiteY46" fmla="*/ 990679 h 1342734"/>
              <a:gd name="connsiteX47" fmla="*/ 7257893 w 10678681"/>
              <a:gd name="connsiteY47" fmla="*/ 991204 h 1342734"/>
              <a:gd name="connsiteX48" fmla="*/ 7247153 w 10678681"/>
              <a:gd name="connsiteY48" fmla="*/ 991550 h 1342734"/>
              <a:gd name="connsiteX49" fmla="*/ 7193612 w 10678681"/>
              <a:gd name="connsiteY49" fmla="*/ 987042 h 1342734"/>
              <a:gd name="connsiteX50" fmla="*/ 7132632 w 10678681"/>
              <a:gd name="connsiteY50" fmla="*/ 1042036 h 1342734"/>
              <a:gd name="connsiteX51" fmla="*/ 7105610 w 10678681"/>
              <a:gd name="connsiteY51" fmla="*/ 1053537 h 1342734"/>
              <a:gd name="connsiteX52" fmla="*/ 7069148 w 10678681"/>
              <a:gd name="connsiteY52" fmla="*/ 1047163 h 1342734"/>
              <a:gd name="connsiteX53" fmla="*/ 7039634 w 10678681"/>
              <a:gd name="connsiteY53" fmla="*/ 1059971 h 1342734"/>
              <a:gd name="connsiteX54" fmla="*/ 7033445 w 10678681"/>
              <a:gd name="connsiteY54" fmla="*/ 1063314 h 1342734"/>
              <a:gd name="connsiteX55" fmla="*/ 6999157 w 10678681"/>
              <a:gd name="connsiteY55" fmla="*/ 1055282 h 1342734"/>
              <a:gd name="connsiteX56" fmla="*/ 6981874 w 10678681"/>
              <a:gd name="connsiteY56" fmla="*/ 1053827 h 1342734"/>
              <a:gd name="connsiteX57" fmla="*/ 6976102 w 10678681"/>
              <a:gd name="connsiteY57" fmla="*/ 1047854 h 1342734"/>
              <a:gd name="connsiteX58" fmla="*/ 6951040 w 10678681"/>
              <a:gd name="connsiteY58" fmla="*/ 1048531 h 1342734"/>
              <a:gd name="connsiteX59" fmla="*/ 6948497 w 10678681"/>
              <a:gd name="connsiteY59" fmla="*/ 1050706 h 1342734"/>
              <a:gd name="connsiteX60" fmla="*/ 6926582 w 10678681"/>
              <a:gd name="connsiteY60" fmla="*/ 1043462 h 1342734"/>
              <a:gd name="connsiteX61" fmla="*/ 6833743 w 10678681"/>
              <a:gd name="connsiteY61" fmla="*/ 1027960 h 1342734"/>
              <a:gd name="connsiteX62" fmla="*/ 6687090 w 10678681"/>
              <a:gd name="connsiteY62" fmla="*/ 1063250 h 1342734"/>
              <a:gd name="connsiteX63" fmla="*/ 6437450 w 10678681"/>
              <a:gd name="connsiteY63" fmla="*/ 1101075 h 1342734"/>
              <a:gd name="connsiteX64" fmla="*/ 6327795 w 10678681"/>
              <a:gd name="connsiteY64" fmla="*/ 1088142 h 1342734"/>
              <a:gd name="connsiteX65" fmla="*/ 6136549 w 10678681"/>
              <a:gd name="connsiteY65" fmla="*/ 1100268 h 1342734"/>
              <a:gd name="connsiteX66" fmla="*/ 6004655 w 10678681"/>
              <a:gd name="connsiteY66" fmla="*/ 1114946 h 1342734"/>
              <a:gd name="connsiteX67" fmla="*/ 5936643 w 10678681"/>
              <a:gd name="connsiteY67" fmla="*/ 1095428 h 1342734"/>
              <a:gd name="connsiteX68" fmla="*/ 5912484 w 10678681"/>
              <a:gd name="connsiteY68" fmla="*/ 1112624 h 1342734"/>
              <a:gd name="connsiteX69" fmla="*/ 5908387 w 10678681"/>
              <a:gd name="connsiteY69" fmla="*/ 1116018 h 1342734"/>
              <a:gd name="connsiteX70" fmla="*/ 5890495 w 10678681"/>
              <a:gd name="connsiteY70" fmla="*/ 1120268 h 1342734"/>
              <a:gd name="connsiteX71" fmla="*/ 5887318 w 10678681"/>
              <a:gd name="connsiteY71" fmla="*/ 1133134 h 1342734"/>
              <a:gd name="connsiteX72" fmla="*/ 5861726 w 10678681"/>
              <a:gd name="connsiteY72" fmla="*/ 1147891 h 1342734"/>
              <a:gd name="connsiteX73" fmla="*/ 5805823 w 10678681"/>
              <a:gd name="connsiteY73" fmla="*/ 1152457 h 1342734"/>
              <a:gd name="connsiteX74" fmla="*/ 5689841 w 10678681"/>
              <a:gd name="connsiteY74" fmla="*/ 1176232 h 1342734"/>
              <a:gd name="connsiteX75" fmla="*/ 5605119 w 10678681"/>
              <a:gd name="connsiteY75" fmla="*/ 1190202 h 1342734"/>
              <a:gd name="connsiteX76" fmla="*/ 5488513 w 10678681"/>
              <a:gd name="connsiteY76" fmla="*/ 1205367 h 1342734"/>
              <a:gd name="connsiteX77" fmla="*/ 5402905 w 10678681"/>
              <a:gd name="connsiteY77" fmla="*/ 1241191 h 1342734"/>
              <a:gd name="connsiteX78" fmla="*/ 5285593 w 10678681"/>
              <a:gd name="connsiteY78" fmla="*/ 1273569 h 1342734"/>
              <a:gd name="connsiteX79" fmla="*/ 5192893 w 10678681"/>
              <a:gd name="connsiteY79" fmla="*/ 1247188 h 1342734"/>
              <a:gd name="connsiteX80" fmla="*/ 5186475 w 10678681"/>
              <a:gd name="connsiteY80" fmla="*/ 1257028 h 1342734"/>
              <a:gd name="connsiteX81" fmla="*/ 5126038 w 10678681"/>
              <a:gd name="connsiteY81" fmla="*/ 1263189 h 1342734"/>
              <a:gd name="connsiteX82" fmla="*/ 4894688 w 10678681"/>
              <a:gd name="connsiteY82" fmla="*/ 1247184 h 1342734"/>
              <a:gd name="connsiteX83" fmla="*/ 4788036 w 10678681"/>
              <a:gd name="connsiteY83" fmla="*/ 1238182 h 1342734"/>
              <a:gd name="connsiteX84" fmla="*/ 4747555 w 10678681"/>
              <a:gd name="connsiteY84" fmla="*/ 1252768 h 1342734"/>
              <a:gd name="connsiteX85" fmla="*/ 4679644 w 10678681"/>
              <a:gd name="connsiteY85" fmla="*/ 1276603 h 1342734"/>
              <a:gd name="connsiteX86" fmla="*/ 4632222 w 10678681"/>
              <a:gd name="connsiteY86" fmla="*/ 1318360 h 1342734"/>
              <a:gd name="connsiteX87" fmla="*/ 4617358 w 10678681"/>
              <a:gd name="connsiteY87" fmla="*/ 1327690 h 1342734"/>
              <a:gd name="connsiteX88" fmla="*/ 4589102 w 10678681"/>
              <a:gd name="connsiteY88" fmla="*/ 1321223 h 1342734"/>
              <a:gd name="connsiteX89" fmla="*/ 4578184 w 10678681"/>
              <a:gd name="connsiteY89" fmla="*/ 1326745 h 1342734"/>
              <a:gd name="connsiteX90" fmla="*/ 4574270 w 10678681"/>
              <a:gd name="connsiteY90" fmla="*/ 1325878 h 1342734"/>
              <a:gd name="connsiteX91" fmla="*/ 4564919 w 10678681"/>
              <a:gd name="connsiteY91" fmla="*/ 1325507 h 1342734"/>
              <a:gd name="connsiteX92" fmla="*/ 4566586 w 10678681"/>
              <a:gd name="connsiteY92" fmla="*/ 1316963 h 1342734"/>
              <a:gd name="connsiteX93" fmla="*/ 4556303 w 10678681"/>
              <a:gd name="connsiteY93" fmla="*/ 1300262 h 1342734"/>
              <a:gd name="connsiteX94" fmla="*/ 4502358 w 10678681"/>
              <a:gd name="connsiteY94" fmla="*/ 1302558 h 1342734"/>
              <a:gd name="connsiteX95" fmla="*/ 4498919 w 10678681"/>
              <a:gd name="connsiteY95" fmla="*/ 1312115 h 1342734"/>
              <a:gd name="connsiteX96" fmla="*/ 4492075 w 10678681"/>
              <a:gd name="connsiteY96" fmla="*/ 1313357 h 1342734"/>
              <a:gd name="connsiteX97" fmla="*/ 4487466 w 10678681"/>
              <a:gd name="connsiteY97" fmla="*/ 1304102 h 1342734"/>
              <a:gd name="connsiteX98" fmla="*/ 4398292 w 10678681"/>
              <a:gd name="connsiteY98" fmla="*/ 1278410 h 1342734"/>
              <a:gd name="connsiteX99" fmla="*/ 4306088 w 10678681"/>
              <a:gd name="connsiteY99" fmla="*/ 1282512 h 1342734"/>
              <a:gd name="connsiteX100" fmla="*/ 4188995 w 10678681"/>
              <a:gd name="connsiteY100" fmla="*/ 1296718 h 1342734"/>
              <a:gd name="connsiteX101" fmla="*/ 4136582 w 10678681"/>
              <a:gd name="connsiteY101" fmla="*/ 1287687 h 1342734"/>
              <a:gd name="connsiteX102" fmla="*/ 4064614 w 10678681"/>
              <a:gd name="connsiteY102" fmla="*/ 1296118 h 1342734"/>
              <a:gd name="connsiteX103" fmla="*/ 3900948 w 10678681"/>
              <a:gd name="connsiteY103" fmla="*/ 1322156 h 1342734"/>
              <a:gd name="connsiteX104" fmla="*/ 3787890 w 10678681"/>
              <a:gd name="connsiteY104" fmla="*/ 1322164 h 1342734"/>
              <a:gd name="connsiteX105" fmla="*/ 3745993 w 10678681"/>
              <a:gd name="connsiteY105" fmla="*/ 1342630 h 1342734"/>
              <a:gd name="connsiteX106" fmla="*/ 3675785 w 10678681"/>
              <a:gd name="connsiteY106" fmla="*/ 1326802 h 1342734"/>
              <a:gd name="connsiteX107" fmla="*/ 3623856 w 10678681"/>
              <a:gd name="connsiteY107" fmla="*/ 1290804 h 1342734"/>
              <a:gd name="connsiteX108" fmla="*/ 3564933 w 10678681"/>
              <a:gd name="connsiteY108" fmla="*/ 1287147 h 1342734"/>
              <a:gd name="connsiteX109" fmla="*/ 3550537 w 10678681"/>
              <a:gd name="connsiteY109" fmla="*/ 1317552 h 1342734"/>
              <a:gd name="connsiteX110" fmla="*/ 3487736 w 10678681"/>
              <a:gd name="connsiteY110" fmla="*/ 1303493 h 1342734"/>
              <a:gd name="connsiteX111" fmla="*/ 3392548 w 10678681"/>
              <a:gd name="connsiteY111" fmla="*/ 1278741 h 1342734"/>
              <a:gd name="connsiteX112" fmla="*/ 3337466 w 10678681"/>
              <a:gd name="connsiteY112" fmla="*/ 1272537 h 1342734"/>
              <a:gd name="connsiteX113" fmla="*/ 3175981 w 10678681"/>
              <a:gd name="connsiteY113" fmla="*/ 1208973 h 1342734"/>
              <a:gd name="connsiteX114" fmla="*/ 3036856 w 10678681"/>
              <a:gd name="connsiteY114" fmla="*/ 1214383 h 1342734"/>
              <a:gd name="connsiteX115" fmla="*/ 2824973 w 10678681"/>
              <a:gd name="connsiteY115" fmla="*/ 1134864 h 1342734"/>
              <a:gd name="connsiteX116" fmla="*/ 2804398 w 10678681"/>
              <a:gd name="connsiteY116" fmla="*/ 1125556 h 1342734"/>
              <a:gd name="connsiteX117" fmla="*/ 2736109 w 10678681"/>
              <a:gd name="connsiteY117" fmla="*/ 1137717 h 1342734"/>
              <a:gd name="connsiteX118" fmla="*/ 2659096 w 10678681"/>
              <a:gd name="connsiteY118" fmla="*/ 1150294 h 1342734"/>
              <a:gd name="connsiteX119" fmla="*/ 2567088 w 10678681"/>
              <a:gd name="connsiteY119" fmla="*/ 1181781 h 1342734"/>
              <a:gd name="connsiteX120" fmla="*/ 2454501 w 10678681"/>
              <a:gd name="connsiteY120" fmla="*/ 1155455 h 1342734"/>
              <a:gd name="connsiteX121" fmla="*/ 2385161 w 10678681"/>
              <a:gd name="connsiteY121" fmla="*/ 1161312 h 1342734"/>
              <a:gd name="connsiteX122" fmla="*/ 2273361 w 10678681"/>
              <a:gd name="connsiteY122" fmla="*/ 1134090 h 1342734"/>
              <a:gd name="connsiteX123" fmla="*/ 2132003 w 10678681"/>
              <a:gd name="connsiteY123" fmla="*/ 1139225 h 1342734"/>
              <a:gd name="connsiteX124" fmla="*/ 2041224 w 10678681"/>
              <a:gd name="connsiteY124" fmla="*/ 1147536 h 1342734"/>
              <a:gd name="connsiteX125" fmla="*/ 2010157 w 10678681"/>
              <a:gd name="connsiteY125" fmla="*/ 1152767 h 1342734"/>
              <a:gd name="connsiteX126" fmla="*/ 1859213 w 10678681"/>
              <a:gd name="connsiteY126" fmla="*/ 1199540 h 1342734"/>
              <a:gd name="connsiteX127" fmla="*/ 1735877 w 10678681"/>
              <a:gd name="connsiteY127" fmla="*/ 1246527 h 1342734"/>
              <a:gd name="connsiteX128" fmla="*/ 1705069 w 10678681"/>
              <a:gd name="connsiteY128" fmla="*/ 1251989 h 1342734"/>
              <a:gd name="connsiteX129" fmla="*/ 1307888 w 10678681"/>
              <a:gd name="connsiteY129" fmla="*/ 1283156 h 1342734"/>
              <a:gd name="connsiteX130" fmla="*/ 1220734 w 10678681"/>
              <a:gd name="connsiteY130" fmla="*/ 1257811 h 1342734"/>
              <a:gd name="connsiteX131" fmla="*/ 1021737 w 10678681"/>
              <a:gd name="connsiteY131" fmla="*/ 1238739 h 1342734"/>
              <a:gd name="connsiteX132" fmla="*/ 959820 w 10678681"/>
              <a:gd name="connsiteY132" fmla="*/ 1275863 h 1342734"/>
              <a:gd name="connsiteX133" fmla="*/ 929137 w 10678681"/>
              <a:gd name="connsiteY133" fmla="*/ 1273957 h 1342734"/>
              <a:gd name="connsiteX134" fmla="*/ 878849 w 10678681"/>
              <a:gd name="connsiteY134" fmla="*/ 1266740 h 1342734"/>
              <a:gd name="connsiteX135" fmla="*/ 800667 w 10678681"/>
              <a:gd name="connsiteY135" fmla="*/ 1282041 h 1342734"/>
              <a:gd name="connsiteX136" fmla="*/ 644906 w 10678681"/>
              <a:gd name="connsiteY136" fmla="*/ 1273685 h 1342734"/>
              <a:gd name="connsiteX137" fmla="*/ 379869 w 10678681"/>
              <a:gd name="connsiteY137" fmla="*/ 1339165 h 1342734"/>
              <a:gd name="connsiteX138" fmla="*/ 137696 w 10678681"/>
              <a:gd name="connsiteY138" fmla="*/ 1319217 h 1342734"/>
              <a:gd name="connsiteX139" fmla="*/ 54250 w 10678681"/>
              <a:gd name="connsiteY139" fmla="*/ 1315838 h 1342734"/>
              <a:gd name="connsiteX140" fmla="*/ 28042 w 10678681"/>
              <a:gd name="connsiteY140" fmla="*/ 1297822 h 1342734"/>
              <a:gd name="connsiteX141" fmla="*/ 0 w 10678681"/>
              <a:gd name="connsiteY141" fmla="*/ 1294612 h 1342734"/>
              <a:gd name="connsiteX142" fmla="*/ 0 w 10678681"/>
              <a:gd name="connsiteY142" fmla="*/ 0 h 1342734"/>
              <a:gd name="connsiteX0" fmla="*/ 0 w 10678681"/>
              <a:gd name="connsiteY0" fmla="*/ 0 h 1342734"/>
              <a:gd name="connsiteX1" fmla="*/ 10678681 w 10678681"/>
              <a:gd name="connsiteY1" fmla="*/ 0 h 1342734"/>
              <a:gd name="connsiteX2" fmla="*/ 10666019 w 10678681"/>
              <a:gd name="connsiteY2" fmla="*/ 7876 h 1342734"/>
              <a:gd name="connsiteX3" fmla="*/ 10632825 w 10678681"/>
              <a:gd name="connsiteY3" fmla="*/ 32153 h 1342734"/>
              <a:gd name="connsiteX4" fmla="*/ 10516219 w 10678681"/>
              <a:gd name="connsiteY4" fmla="*/ 45588 h 1342734"/>
              <a:gd name="connsiteX5" fmla="*/ 10456989 w 10678681"/>
              <a:gd name="connsiteY5" fmla="*/ 979 h 1342734"/>
              <a:gd name="connsiteX6" fmla="*/ 10438642 w 10678681"/>
              <a:gd name="connsiteY6" fmla="*/ 1524 h 1342734"/>
              <a:gd name="connsiteX7" fmla="*/ 10407146 w 10678681"/>
              <a:gd name="connsiteY7" fmla="*/ 43659 h 1342734"/>
              <a:gd name="connsiteX8" fmla="*/ 10341159 w 10678681"/>
              <a:gd name="connsiteY8" fmla="*/ 103824 h 1342734"/>
              <a:gd name="connsiteX9" fmla="*/ 10244930 w 10678681"/>
              <a:gd name="connsiteY9" fmla="*/ 94599 h 1342734"/>
              <a:gd name="connsiteX10" fmla="*/ 10115334 w 10678681"/>
              <a:gd name="connsiteY10" fmla="*/ 155658 h 1342734"/>
              <a:gd name="connsiteX11" fmla="*/ 10068157 w 10678681"/>
              <a:gd name="connsiteY11" fmla="*/ 215673 h 1342734"/>
              <a:gd name="connsiteX12" fmla="*/ 10045431 w 10678681"/>
              <a:gd name="connsiteY12" fmla="*/ 229568 h 1342734"/>
              <a:gd name="connsiteX13" fmla="*/ 9929077 w 10678681"/>
              <a:gd name="connsiteY13" fmla="*/ 254478 h 1342734"/>
              <a:gd name="connsiteX14" fmla="*/ 9840045 w 10678681"/>
              <a:gd name="connsiteY14" fmla="*/ 223033 h 1342734"/>
              <a:gd name="connsiteX15" fmla="*/ 9679638 w 10678681"/>
              <a:gd name="connsiteY15" fmla="*/ 277462 h 1342734"/>
              <a:gd name="connsiteX16" fmla="*/ 9498347 w 10678681"/>
              <a:gd name="connsiteY16" fmla="*/ 244723 h 1342734"/>
              <a:gd name="connsiteX17" fmla="*/ 9366026 w 10678681"/>
              <a:gd name="connsiteY17" fmla="*/ 299024 h 1342734"/>
              <a:gd name="connsiteX18" fmla="*/ 9316702 w 10678681"/>
              <a:gd name="connsiteY18" fmla="*/ 356523 h 1342734"/>
              <a:gd name="connsiteX19" fmla="*/ 9121744 w 10678681"/>
              <a:gd name="connsiteY19" fmla="*/ 365177 h 1342734"/>
              <a:gd name="connsiteX20" fmla="*/ 9061654 w 10678681"/>
              <a:gd name="connsiteY20" fmla="*/ 393730 h 1342734"/>
              <a:gd name="connsiteX21" fmla="*/ 8997577 w 10678681"/>
              <a:gd name="connsiteY21" fmla="*/ 380865 h 1342734"/>
              <a:gd name="connsiteX22" fmla="*/ 8907968 w 10678681"/>
              <a:gd name="connsiteY22" fmla="*/ 447345 h 1342734"/>
              <a:gd name="connsiteX23" fmla="*/ 8764163 w 10678681"/>
              <a:gd name="connsiteY23" fmla="*/ 471000 h 1342734"/>
              <a:gd name="connsiteX24" fmla="*/ 8680155 w 10678681"/>
              <a:gd name="connsiteY24" fmla="*/ 492404 h 1342734"/>
              <a:gd name="connsiteX25" fmla="*/ 8651436 w 10678681"/>
              <a:gd name="connsiteY25" fmla="*/ 511923 h 1342734"/>
              <a:gd name="connsiteX26" fmla="*/ 8609185 w 10678681"/>
              <a:gd name="connsiteY26" fmla="*/ 531525 h 1342734"/>
              <a:gd name="connsiteX27" fmla="*/ 8537091 w 10678681"/>
              <a:gd name="connsiteY27" fmla="*/ 574933 h 1342734"/>
              <a:gd name="connsiteX28" fmla="*/ 8435931 w 10678681"/>
              <a:gd name="connsiteY28" fmla="*/ 617926 h 1342734"/>
              <a:gd name="connsiteX29" fmla="*/ 8348623 w 10678681"/>
              <a:gd name="connsiteY29" fmla="*/ 600607 h 1342734"/>
              <a:gd name="connsiteX30" fmla="*/ 8344233 w 10678681"/>
              <a:gd name="connsiteY30" fmla="*/ 610922 h 1342734"/>
              <a:gd name="connsiteX31" fmla="*/ 8290622 w 10678681"/>
              <a:gd name="connsiteY31" fmla="*/ 622687 h 1342734"/>
              <a:gd name="connsiteX32" fmla="*/ 8086698 w 10678681"/>
              <a:gd name="connsiteY32" fmla="*/ 605185 h 1342734"/>
              <a:gd name="connsiteX33" fmla="*/ 7982378 w 10678681"/>
              <a:gd name="connsiteY33" fmla="*/ 629799 h 1342734"/>
              <a:gd name="connsiteX34" fmla="*/ 7947952 w 10678681"/>
              <a:gd name="connsiteY34" fmla="*/ 648003 h 1342734"/>
              <a:gd name="connsiteX35" fmla="*/ 7890112 w 10678681"/>
              <a:gd name="connsiteY35" fmla="*/ 677915 h 1342734"/>
              <a:gd name="connsiteX36" fmla="*/ 7853284 w 10678681"/>
              <a:gd name="connsiteY36" fmla="*/ 723588 h 1342734"/>
              <a:gd name="connsiteX37" fmla="*/ 7802383 w 10678681"/>
              <a:gd name="connsiteY37" fmla="*/ 739359 h 1342734"/>
              <a:gd name="connsiteX38" fmla="*/ 7730518 w 10678681"/>
              <a:gd name="connsiteY38" fmla="*/ 739526 h 1342734"/>
              <a:gd name="connsiteX39" fmla="*/ 7652907 w 10678681"/>
              <a:gd name="connsiteY39" fmla="*/ 783273 h 1342734"/>
              <a:gd name="connsiteX40" fmla="*/ 7606008 w 10678681"/>
              <a:gd name="connsiteY40" fmla="*/ 800717 h 1342734"/>
              <a:gd name="connsiteX41" fmla="*/ 7480223 w 10678681"/>
              <a:gd name="connsiteY41" fmla="*/ 856821 h 1342734"/>
              <a:gd name="connsiteX42" fmla="*/ 7356005 w 10678681"/>
              <a:gd name="connsiteY42" fmla="*/ 919462 h 1342734"/>
              <a:gd name="connsiteX43" fmla="*/ 7305396 w 10678681"/>
              <a:gd name="connsiteY43" fmla="*/ 986228 h 1342734"/>
              <a:gd name="connsiteX44" fmla="*/ 7266251 w 10678681"/>
              <a:gd name="connsiteY44" fmla="*/ 967864 h 1342734"/>
              <a:gd name="connsiteX45" fmla="*/ 7269396 w 10678681"/>
              <a:gd name="connsiteY45" fmla="*/ 989282 h 1342734"/>
              <a:gd name="connsiteX46" fmla="*/ 7258094 w 10678681"/>
              <a:gd name="connsiteY46" fmla="*/ 990679 h 1342734"/>
              <a:gd name="connsiteX47" fmla="*/ 7257893 w 10678681"/>
              <a:gd name="connsiteY47" fmla="*/ 991204 h 1342734"/>
              <a:gd name="connsiteX48" fmla="*/ 7247153 w 10678681"/>
              <a:gd name="connsiteY48" fmla="*/ 991550 h 1342734"/>
              <a:gd name="connsiteX49" fmla="*/ 7193612 w 10678681"/>
              <a:gd name="connsiteY49" fmla="*/ 987042 h 1342734"/>
              <a:gd name="connsiteX50" fmla="*/ 7132632 w 10678681"/>
              <a:gd name="connsiteY50" fmla="*/ 1042036 h 1342734"/>
              <a:gd name="connsiteX51" fmla="*/ 7105610 w 10678681"/>
              <a:gd name="connsiteY51" fmla="*/ 1053537 h 1342734"/>
              <a:gd name="connsiteX52" fmla="*/ 7069148 w 10678681"/>
              <a:gd name="connsiteY52" fmla="*/ 1047163 h 1342734"/>
              <a:gd name="connsiteX53" fmla="*/ 7039634 w 10678681"/>
              <a:gd name="connsiteY53" fmla="*/ 1059971 h 1342734"/>
              <a:gd name="connsiteX54" fmla="*/ 7033445 w 10678681"/>
              <a:gd name="connsiteY54" fmla="*/ 1063314 h 1342734"/>
              <a:gd name="connsiteX55" fmla="*/ 6999157 w 10678681"/>
              <a:gd name="connsiteY55" fmla="*/ 1055282 h 1342734"/>
              <a:gd name="connsiteX56" fmla="*/ 6981874 w 10678681"/>
              <a:gd name="connsiteY56" fmla="*/ 1053827 h 1342734"/>
              <a:gd name="connsiteX57" fmla="*/ 6976102 w 10678681"/>
              <a:gd name="connsiteY57" fmla="*/ 1047854 h 1342734"/>
              <a:gd name="connsiteX58" fmla="*/ 6951040 w 10678681"/>
              <a:gd name="connsiteY58" fmla="*/ 1048531 h 1342734"/>
              <a:gd name="connsiteX59" fmla="*/ 6948497 w 10678681"/>
              <a:gd name="connsiteY59" fmla="*/ 1050706 h 1342734"/>
              <a:gd name="connsiteX60" fmla="*/ 6926582 w 10678681"/>
              <a:gd name="connsiteY60" fmla="*/ 1043462 h 1342734"/>
              <a:gd name="connsiteX61" fmla="*/ 6833743 w 10678681"/>
              <a:gd name="connsiteY61" fmla="*/ 1027960 h 1342734"/>
              <a:gd name="connsiteX62" fmla="*/ 6687090 w 10678681"/>
              <a:gd name="connsiteY62" fmla="*/ 1063250 h 1342734"/>
              <a:gd name="connsiteX63" fmla="*/ 6437450 w 10678681"/>
              <a:gd name="connsiteY63" fmla="*/ 1101075 h 1342734"/>
              <a:gd name="connsiteX64" fmla="*/ 6327795 w 10678681"/>
              <a:gd name="connsiteY64" fmla="*/ 1088142 h 1342734"/>
              <a:gd name="connsiteX65" fmla="*/ 6136549 w 10678681"/>
              <a:gd name="connsiteY65" fmla="*/ 1100268 h 1342734"/>
              <a:gd name="connsiteX66" fmla="*/ 6004655 w 10678681"/>
              <a:gd name="connsiteY66" fmla="*/ 1114946 h 1342734"/>
              <a:gd name="connsiteX67" fmla="*/ 5936643 w 10678681"/>
              <a:gd name="connsiteY67" fmla="*/ 1095428 h 1342734"/>
              <a:gd name="connsiteX68" fmla="*/ 5912484 w 10678681"/>
              <a:gd name="connsiteY68" fmla="*/ 1112624 h 1342734"/>
              <a:gd name="connsiteX69" fmla="*/ 5908387 w 10678681"/>
              <a:gd name="connsiteY69" fmla="*/ 1116018 h 1342734"/>
              <a:gd name="connsiteX70" fmla="*/ 5890495 w 10678681"/>
              <a:gd name="connsiteY70" fmla="*/ 1120268 h 1342734"/>
              <a:gd name="connsiteX71" fmla="*/ 5887318 w 10678681"/>
              <a:gd name="connsiteY71" fmla="*/ 1133134 h 1342734"/>
              <a:gd name="connsiteX72" fmla="*/ 5861726 w 10678681"/>
              <a:gd name="connsiteY72" fmla="*/ 1147891 h 1342734"/>
              <a:gd name="connsiteX73" fmla="*/ 5805823 w 10678681"/>
              <a:gd name="connsiteY73" fmla="*/ 1152457 h 1342734"/>
              <a:gd name="connsiteX74" fmla="*/ 5689841 w 10678681"/>
              <a:gd name="connsiteY74" fmla="*/ 1176232 h 1342734"/>
              <a:gd name="connsiteX75" fmla="*/ 5605119 w 10678681"/>
              <a:gd name="connsiteY75" fmla="*/ 1190202 h 1342734"/>
              <a:gd name="connsiteX76" fmla="*/ 5488513 w 10678681"/>
              <a:gd name="connsiteY76" fmla="*/ 1205367 h 1342734"/>
              <a:gd name="connsiteX77" fmla="*/ 5402905 w 10678681"/>
              <a:gd name="connsiteY77" fmla="*/ 1241191 h 1342734"/>
              <a:gd name="connsiteX78" fmla="*/ 5285593 w 10678681"/>
              <a:gd name="connsiteY78" fmla="*/ 1273569 h 1342734"/>
              <a:gd name="connsiteX79" fmla="*/ 5192893 w 10678681"/>
              <a:gd name="connsiteY79" fmla="*/ 1247188 h 1342734"/>
              <a:gd name="connsiteX80" fmla="*/ 5186475 w 10678681"/>
              <a:gd name="connsiteY80" fmla="*/ 1257028 h 1342734"/>
              <a:gd name="connsiteX81" fmla="*/ 5126038 w 10678681"/>
              <a:gd name="connsiteY81" fmla="*/ 1263189 h 1342734"/>
              <a:gd name="connsiteX82" fmla="*/ 4894688 w 10678681"/>
              <a:gd name="connsiteY82" fmla="*/ 1247184 h 1342734"/>
              <a:gd name="connsiteX83" fmla="*/ 4788036 w 10678681"/>
              <a:gd name="connsiteY83" fmla="*/ 1238182 h 1342734"/>
              <a:gd name="connsiteX84" fmla="*/ 4747555 w 10678681"/>
              <a:gd name="connsiteY84" fmla="*/ 1252768 h 1342734"/>
              <a:gd name="connsiteX85" fmla="*/ 4679644 w 10678681"/>
              <a:gd name="connsiteY85" fmla="*/ 1276603 h 1342734"/>
              <a:gd name="connsiteX86" fmla="*/ 4632222 w 10678681"/>
              <a:gd name="connsiteY86" fmla="*/ 1318360 h 1342734"/>
              <a:gd name="connsiteX87" fmla="*/ 4617358 w 10678681"/>
              <a:gd name="connsiteY87" fmla="*/ 1327690 h 1342734"/>
              <a:gd name="connsiteX88" fmla="*/ 4589102 w 10678681"/>
              <a:gd name="connsiteY88" fmla="*/ 1321223 h 1342734"/>
              <a:gd name="connsiteX89" fmla="*/ 4578184 w 10678681"/>
              <a:gd name="connsiteY89" fmla="*/ 1326745 h 1342734"/>
              <a:gd name="connsiteX90" fmla="*/ 4574270 w 10678681"/>
              <a:gd name="connsiteY90" fmla="*/ 1325878 h 1342734"/>
              <a:gd name="connsiteX91" fmla="*/ 4564919 w 10678681"/>
              <a:gd name="connsiteY91" fmla="*/ 1325507 h 1342734"/>
              <a:gd name="connsiteX92" fmla="*/ 4566586 w 10678681"/>
              <a:gd name="connsiteY92" fmla="*/ 1316963 h 1342734"/>
              <a:gd name="connsiteX93" fmla="*/ 4556303 w 10678681"/>
              <a:gd name="connsiteY93" fmla="*/ 1300262 h 1342734"/>
              <a:gd name="connsiteX94" fmla="*/ 4502358 w 10678681"/>
              <a:gd name="connsiteY94" fmla="*/ 1302558 h 1342734"/>
              <a:gd name="connsiteX95" fmla="*/ 4498919 w 10678681"/>
              <a:gd name="connsiteY95" fmla="*/ 1312115 h 1342734"/>
              <a:gd name="connsiteX96" fmla="*/ 4492075 w 10678681"/>
              <a:gd name="connsiteY96" fmla="*/ 1313357 h 1342734"/>
              <a:gd name="connsiteX97" fmla="*/ 4487466 w 10678681"/>
              <a:gd name="connsiteY97" fmla="*/ 1304102 h 1342734"/>
              <a:gd name="connsiteX98" fmla="*/ 4398292 w 10678681"/>
              <a:gd name="connsiteY98" fmla="*/ 1278410 h 1342734"/>
              <a:gd name="connsiteX99" fmla="*/ 4306088 w 10678681"/>
              <a:gd name="connsiteY99" fmla="*/ 1282512 h 1342734"/>
              <a:gd name="connsiteX100" fmla="*/ 4188995 w 10678681"/>
              <a:gd name="connsiteY100" fmla="*/ 1296718 h 1342734"/>
              <a:gd name="connsiteX101" fmla="*/ 4136582 w 10678681"/>
              <a:gd name="connsiteY101" fmla="*/ 1287687 h 1342734"/>
              <a:gd name="connsiteX102" fmla="*/ 4064614 w 10678681"/>
              <a:gd name="connsiteY102" fmla="*/ 1296118 h 1342734"/>
              <a:gd name="connsiteX103" fmla="*/ 3900948 w 10678681"/>
              <a:gd name="connsiteY103" fmla="*/ 1322156 h 1342734"/>
              <a:gd name="connsiteX104" fmla="*/ 3787890 w 10678681"/>
              <a:gd name="connsiteY104" fmla="*/ 1322164 h 1342734"/>
              <a:gd name="connsiteX105" fmla="*/ 3745993 w 10678681"/>
              <a:gd name="connsiteY105" fmla="*/ 1342630 h 1342734"/>
              <a:gd name="connsiteX106" fmla="*/ 3675785 w 10678681"/>
              <a:gd name="connsiteY106" fmla="*/ 1326802 h 1342734"/>
              <a:gd name="connsiteX107" fmla="*/ 3623856 w 10678681"/>
              <a:gd name="connsiteY107" fmla="*/ 1290804 h 1342734"/>
              <a:gd name="connsiteX108" fmla="*/ 3564933 w 10678681"/>
              <a:gd name="connsiteY108" fmla="*/ 1287147 h 1342734"/>
              <a:gd name="connsiteX109" fmla="*/ 3550537 w 10678681"/>
              <a:gd name="connsiteY109" fmla="*/ 1317552 h 1342734"/>
              <a:gd name="connsiteX110" fmla="*/ 3487736 w 10678681"/>
              <a:gd name="connsiteY110" fmla="*/ 1303493 h 1342734"/>
              <a:gd name="connsiteX111" fmla="*/ 3392548 w 10678681"/>
              <a:gd name="connsiteY111" fmla="*/ 1278741 h 1342734"/>
              <a:gd name="connsiteX112" fmla="*/ 3337466 w 10678681"/>
              <a:gd name="connsiteY112" fmla="*/ 1272537 h 1342734"/>
              <a:gd name="connsiteX113" fmla="*/ 3175981 w 10678681"/>
              <a:gd name="connsiteY113" fmla="*/ 1208973 h 1342734"/>
              <a:gd name="connsiteX114" fmla="*/ 3036856 w 10678681"/>
              <a:gd name="connsiteY114" fmla="*/ 1214383 h 1342734"/>
              <a:gd name="connsiteX115" fmla="*/ 2824973 w 10678681"/>
              <a:gd name="connsiteY115" fmla="*/ 1134864 h 1342734"/>
              <a:gd name="connsiteX116" fmla="*/ 2804398 w 10678681"/>
              <a:gd name="connsiteY116" fmla="*/ 1125556 h 1342734"/>
              <a:gd name="connsiteX117" fmla="*/ 2736109 w 10678681"/>
              <a:gd name="connsiteY117" fmla="*/ 1137717 h 1342734"/>
              <a:gd name="connsiteX118" fmla="*/ 2659096 w 10678681"/>
              <a:gd name="connsiteY118" fmla="*/ 1150294 h 1342734"/>
              <a:gd name="connsiteX119" fmla="*/ 2567088 w 10678681"/>
              <a:gd name="connsiteY119" fmla="*/ 1181781 h 1342734"/>
              <a:gd name="connsiteX120" fmla="*/ 2454501 w 10678681"/>
              <a:gd name="connsiteY120" fmla="*/ 1155455 h 1342734"/>
              <a:gd name="connsiteX121" fmla="*/ 2385161 w 10678681"/>
              <a:gd name="connsiteY121" fmla="*/ 1161312 h 1342734"/>
              <a:gd name="connsiteX122" fmla="*/ 2273361 w 10678681"/>
              <a:gd name="connsiteY122" fmla="*/ 1134090 h 1342734"/>
              <a:gd name="connsiteX123" fmla="*/ 2132003 w 10678681"/>
              <a:gd name="connsiteY123" fmla="*/ 1139225 h 1342734"/>
              <a:gd name="connsiteX124" fmla="*/ 2041224 w 10678681"/>
              <a:gd name="connsiteY124" fmla="*/ 1147536 h 1342734"/>
              <a:gd name="connsiteX125" fmla="*/ 2010157 w 10678681"/>
              <a:gd name="connsiteY125" fmla="*/ 1152767 h 1342734"/>
              <a:gd name="connsiteX126" fmla="*/ 1859213 w 10678681"/>
              <a:gd name="connsiteY126" fmla="*/ 1199540 h 1342734"/>
              <a:gd name="connsiteX127" fmla="*/ 1735877 w 10678681"/>
              <a:gd name="connsiteY127" fmla="*/ 1246527 h 1342734"/>
              <a:gd name="connsiteX128" fmla="*/ 1705069 w 10678681"/>
              <a:gd name="connsiteY128" fmla="*/ 1251989 h 1342734"/>
              <a:gd name="connsiteX129" fmla="*/ 1307888 w 10678681"/>
              <a:gd name="connsiteY129" fmla="*/ 1283156 h 1342734"/>
              <a:gd name="connsiteX130" fmla="*/ 1220734 w 10678681"/>
              <a:gd name="connsiteY130" fmla="*/ 1257811 h 1342734"/>
              <a:gd name="connsiteX131" fmla="*/ 1021737 w 10678681"/>
              <a:gd name="connsiteY131" fmla="*/ 1238739 h 1342734"/>
              <a:gd name="connsiteX132" fmla="*/ 959820 w 10678681"/>
              <a:gd name="connsiteY132" fmla="*/ 1275863 h 1342734"/>
              <a:gd name="connsiteX133" fmla="*/ 929137 w 10678681"/>
              <a:gd name="connsiteY133" fmla="*/ 1273957 h 1342734"/>
              <a:gd name="connsiteX134" fmla="*/ 878849 w 10678681"/>
              <a:gd name="connsiteY134" fmla="*/ 1266740 h 1342734"/>
              <a:gd name="connsiteX135" fmla="*/ 800667 w 10678681"/>
              <a:gd name="connsiteY135" fmla="*/ 1282041 h 1342734"/>
              <a:gd name="connsiteX136" fmla="*/ 644906 w 10678681"/>
              <a:gd name="connsiteY136" fmla="*/ 1273685 h 1342734"/>
              <a:gd name="connsiteX137" fmla="*/ 379869 w 10678681"/>
              <a:gd name="connsiteY137" fmla="*/ 1339165 h 1342734"/>
              <a:gd name="connsiteX138" fmla="*/ 137696 w 10678681"/>
              <a:gd name="connsiteY138" fmla="*/ 1319217 h 1342734"/>
              <a:gd name="connsiteX139" fmla="*/ 54250 w 10678681"/>
              <a:gd name="connsiteY139" fmla="*/ 1315838 h 1342734"/>
              <a:gd name="connsiteX140" fmla="*/ 28042 w 10678681"/>
              <a:gd name="connsiteY140" fmla="*/ 1297822 h 1342734"/>
              <a:gd name="connsiteX141" fmla="*/ 0 w 10678681"/>
              <a:gd name="connsiteY141" fmla="*/ 1294612 h 1342734"/>
              <a:gd name="connsiteX142" fmla="*/ 0 w 10678681"/>
              <a:gd name="connsiteY142" fmla="*/ 0 h 1342734"/>
              <a:gd name="connsiteX0" fmla="*/ 0 w 10678681"/>
              <a:gd name="connsiteY0" fmla="*/ 0 h 1342734"/>
              <a:gd name="connsiteX1" fmla="*/ 10678681 w 10678681"/>
              <a:gd name="connsiteY1" fmla="*/ 0 h 1342734"/>
              <a:gd name="connsiteX2" fmla="*/ 10666019 w 10678681"/>
              <a:gd name="connsiteY2" fmla="*/ 7876 h 1342734"/>
              <a:gd name="connsiteX3" fmla="*/ 10632825 w 10678681"/>
              <a:gd name="connsiteY3" fmla="*/ 32153 h 1342734"/>
              <a:gd name="connsiteX4" fmla="*/ 10516219 w 10678681"/>
              <a:gd name="connsiteY4" fmla="*/ 45588 h 1342734"/>
              <a:gd name="connsiteX5" fmla="*/ 10456989 w 10678681"/>
              <a:gd name="connsiteY5" fmla="*/ 979 h 1342734"/>
              <a:gd name="connsiteX6" fmla="*/ 10438642 w 10678681"/>
              <a:gd name="connsiteY6" fmla="*/ 1524 h 1342734"/>
              <a:gd name="connsiteX7" fmla="*/ 10407146 w 10678681"/>
              <a:gd name="connsiteY7" fmla="*/ 43659 h 1342734"/>
              <a:gd name="connsiteX8" fmla="*/ 10341159 w 10678681"/>
              <a:gd name="connsiteY8" fmla="*/ 103824 h 1342734"/>
              <a:gd name="connsiteX9" fmla="*/ 10244930 w 10678681"/>
              <a:gd name="connsiteY9" fmla="*/ 94599 h 1342734"/>
              <a:gd name="connsiteX10" fmla="*/ 10115334 w 10678681"/>
              <a:gd name="connsiteY10" fmla="*/ 155658 h 1342734"/>
              <a:gd name="connsiteX11" fmla="*/ 10068157 w 10678681"/>
              <a:gd name="connsiteY11" fmla="*/ 215673 h 1342734"/>
              <a:gd name="connsiteX12" fmla="*/ 10045431 w 10678681"/>
              <a:gd name="connsiteY12" fmla="*/ 229568 h 1342734"/>
              <a:gd name="connsiteX13" fmla="*/ 9929077 w 10678681"/>
              <a:gd name="connsiteY13" fmla="*/ 254478 h 1342734"/>
              <a:gd name="connsiteX14" fmla="*/ 9840045 w 10678681"/>
              <a:gd name="connsiteY14" fmla="*/ 223033 h 1342734"/>
              <a:gd name="connsiteX15" fmla="*/ 9679638 w 10678681"/>
              <a:gd name="connsiteY15" fmla="*/ 277462 h 1342734"/>
              <a:gd name="connsiteX16" fmla="*/ 9498347 w 10678681"/>
              <a:gd name="connsiteY16" fmla="*/ 244723 h 1342734"/>
              <a:gd name="connsiteX17" fmla="*/ 9366026 w 10678681"/>
              <a:gd name="connsiteY17" fmla="*/ 299024 h 1342734"/>
              <a:gd name="connsiteX18" fmla="*/ 9316702 w 10678681"/>
              <a:gd name="connsiteY18" fmla="*/ 356523 h 1342734"/>
              <a:gd name="connsiteX19" fmla="*/ 9121744 w 10678681"/>
              <a:gd name="connsiteY19" fmla="*/ 365177 h 1342734"/>
              <a:gd name="connsiteX20" fmla="*/ 9061654 w 10678681"/>
              <a:gd name="connsiteY20" fmla="*/ 393730 h 1342734"/>
              <a:gd name="connsiteX21" fmla="*/ 8997577 w 10678681"/>
              <a:gd name="connsiteY21" fmla="*/ 380865 h 1342734"/>
              <a:gd name="connsiteX22" fmla="*/ 8907968 w 10678681"/>
              <a:gd name="connsiteY22" fmla="*/ 447345 h 1342734"/>
              <a:gd name="connsiteX23" fmla="*/ 8764163 w 10678681"/>
              <a:gd name="connsiteY23" fmla="*/ 471000 h 1342734"/>
              <a:gd name="connsiteX24" fmla="*/ 8680155 w 10678681"/>
              <a:gd name="connsiteY24" fmla="*/ 492404 h 1342734"/>
              <a:gd name="connsiteX25" fmla="*/ 8651436 w 10678681"/>
              <a:gd name="connsiteY25" fmla="*/ 511923 h 1342734"/>
              <a:gd name="connsiteX26" fmla="*/ 8609185 w 10678681"/>
              <a:gd name="connsiteY26" fmla="*/ 531525 h 1342734"/>
              <a:gd name="connsiteX27" fmla="*/ 8537091 w 10678681"/>
              <a:gd name="connsiteY27" fmla="*/ 574933 h 1342734"/>
              <a:gd name="connsiteX28" fmla="*/ 8435931 w 10678681"/>
              <a:gd name="connsiteY28" fmla="*/ 617926 h 1342734"/>
              <a:gd name="connsiteX29" fmla="*/ 8348623 w 10678681"/>
              <a:gd name="connsiteY29" fmla="*/ 600607 h 1342734"/>
              <a:gd name="connsiteX30" fmla="*/ 8344233 w 10678681"/>
              <a:gd name="connsiteY30" fmla="*/ 610922 h 1342734"/>
              <a:gd name="connsiteX31" fmla="*/ 8290622 w 10678681"/>
              <a:gd name="connsiteY31" fmla="*/ 622687 h 1342734"/>
              <a:gd name="connsiteX32" fmla="*/ 8086698 w 10678681"/>
              <a:gd name="connsiteY32" fmla="*/ 605185 h 1342734"/>
              <a:gd name="connsiteX33" fmla="*/ 7982378 w 10678681"/>
              <a:gd name="connsiteY33" fmla="*/ 629799 h 1342734"/>
              <a:gd name="connsiteX34" fmla="*/ 7947952 w 10678681"/>
              <a:gd name="connsiteY34" fmla="*/ 648003 h 1342734"/>
              <a:gd name="connsiteX35" fmla="*/ 7890112 w 10678681"/>
              <a:gd name="connsiteY35" fmla="*/ 677915 h 1342734"/>
              <a:gd name="connsiteX36" fmla="*/ 7853284 w 10678681"/>
              <a:gd name="connsiteY36" fmla="*/ 723588 h 1342734"/>
              <a:gd name="connsiteX37" fmla="*/ 7802383 w 10678681"/>
              <a:gd name="connsiteY37" fmla="*/ 739359 h 1342734"/>
              <a:gd name="connsiteX38" fmla="*/ 7730518 w 10678681"/>
              <a:gd name="connsiteY38" fmla="*/ 739526 h 1342734"/>
              <a:gd name="connsiteX39" fmla="*/ 7652907 w 10678681"/>
              <a:gd name="connsiteY39" fmla="*/ 783273 h 1342734"/>
              <a:gd name="connsiteX40" fmla="*/ 7606008 w 10678681"/>
              <a:gd name="connsiteY40" fmla="*/ 800717 h 1342734"/>
              <a:gd name="connsiteX41" fmla="*/ 7480223 w 10678681"/>
              <a:gd name="connsiteY41" fmla="*/ 856821 h 1342734"/>
              <a:gd name="connsiteX42" fmla="*/ 7356005 w 10678681"/>
              <a:gd name="connsiteY42" fmla="*/ 919462 h 1342734"/>
              <a:gd name="connsiteX43" fmla="*/ 7305396 w 10678681"/>
              <a:gd name="connsiteY43" fmla="*/ 986228 h 1342734"/>
              <a:gd name="connsiteX44" fmla="*/ 7266251 w 10678681"/>
              <a:gd name="connsiteY44" fmla="*/ 967864 h 1342734"/>
              <a:gd name="connsiteX45" fmla="*/ 7269396 w 10678681"/>
              <a:gd name="connsiteY45" fmla="*/ 989282 h 1342734"/>
              <a:gd name="connsiteX46" fmla="*/ 7258094 w 10678681"/>
              <a:gd name="connsiteY46" fmla="*/ 990679 h 1342734"/>
              <a:gd name="connsiteX47" fmla="*/ 7257893 w 10678681"/>
              <a:gd name="connsiteY47" fmla="*/ 991204 h 1342734"/>
              <a:gd name="connsiteX48" fmla="*/ 7247153 w 10678681"/>
              <a:gd name="connsiteY48" fmla="*/ 991550 h 1342734"/>
              <a:gd name="connsiteX49" fmla="*/ 7193612 w 10678681"/>
              <a:gd name="connsiteY49" fmla="*/ 987042 h 1342734"/>
              <a:gd name="connsiteX50" fmla="*/ 7132632 w 10678681"/>
              <a:gd name="connsiteY50" fmla="*/ 1042036 h 1342734"/>
              <a:gd name="connsiteX51" fmla="*/ 7105610 w 10678681"/>
              <a:gd name="connsiteY51" fmla="*/ 1053537 h 1342734"/>
              <a:gd name="connsiteX52" fmla="*/ 7069148 w 10678681"/>
              <a:gd name="connsiteY52" fmla="*/ 1047163 h 1342734"/>
              <a:gd name="connsiteX53" fmla="*/ 7039634 w 10678681"/>
              <a:gd name="connsiteY53" fmla="*/ 1059971 h 1342734"/>
              <a:gd name="connsiteX54" fmla="*/ 7033445 w 10678681"/>
              <a:gd name="connsiteY54" fmla="*/ 1063314 h 1342734"/>
              <a:gd name="connsiteX55" fmla="*/ 6999157 w 10678681"/>
              <a:gd name="connsiteY55" fmla="*/ 1055282 h 1342734"/>
              <a:gd name="connsiteX56" fmla="*/ 6981874 w 10678681"/>
              <a:gd name="connsiteY56" fmla="*/ 1053827 h 1342734"/>
              <a:gd name="connsiteX57" fmla="*/ 6976102 w 10678681"/>
              <a:gd name="connsiteY57" fmla="*/ 1047854 h 1342734"/>
              <a:gd name="connsiteX58" fmla="*/ 6951040 w 10678681"/>
              <a:gd name="connsiteY58" fmla="*/ 1048531 h 1342734"/>
              <a:gd name="connsiteX59" fmla="*/ 6948497 w 10678681"/>
              <a:gd name="connsiteY59" fmla="*/ 1050706 h 1342734"/>
              <a:gd name="connsiteX60" fmla="*/ 6926582 w 10678681"/>
              <a:gd name="connsiteY60" fmla="*/ 1043462 h 1342734"/>
              <a:gd name="connsiteX61" fmla="*/ 6833743 w 10678681"/>
              <a:gd name="connsiteY61" fmla="*/ 1027960 h 1342734"/>
              <a:gd name="connsiteX62" fmla="*/ 6687090 w 10678681"/>
              <a:gd name="connsiteY62" fmla="*/ 1063250 h 1342734"/>
              <a:gd name="connsiteX63" fmla="*/ 6437450 w 10678681"/>
              <a:gd name="connsiteY63" fmla="*/ 1101075 h 1342734"/>
              <a:gd name="connsiteX64" fmla="*/ 6327795 w 10678681"/>
              <a:gd name="connsiteY64" fmla="*/ 1088142 h 1342734"/>
              <a:gd name="connsiteX65" fmla="*/ 6136549 w 10678681"/>
              <a:gd name="connsiteY65" fmla="*/ 1100268 h 1342734"/>
              <a:gd name="connsiteX66" fmla="*/ 6004655 w 10678681"/>
              <a:gd name="connsiteY66" fmla="*/ 1114946 h 1342734"/>
              <a:gd name="connsiteX67" fmla="*/ 5936643 w 10678681"/>
              <a:gd name="connsiteY67" fmla="*/ 1095428 h 1342734"/>
              <a:gd name="connsiteX68" fmla="*/ 5912484 w 10678681"/>
              <a:gd name="connsiteY68" fmla="*/ 1112624 h 1342734"/>
              <a:gd name="connsiteX69" fmla="*/ 5908387 w 10678681"/>
              <a:gd name="connsiteY69" fmla="*/ 1116018 h 1342734"/>
              <a:gd name="connsiteX70" fmla="*/ 5890495 w 10678681"/>
              <a:gd name="connsiteY70" fmla="*/ 1120268 h 1342734"/>
              <a:gd name="connsiteX71" fmla="*/ 5887318 w 10678681"/>
              <a:gd name="connsiteY71" fmla="*/ 1133134 h 1342734"/>
              <a:gd name="connsiteX72" fmla="*/ 5861726 w 10678681"/>
              <a:gd name="connsiteY72" fmla="*/ 1147891 h 1342734"/>
              <a:gd name="connsiteX73" fmla="*/ 5805823 w 10678681"/>
              <a:gd name="connsiteY73" fmla="*/ 1152457 h 1342734"/>
              <a:gd name="connsiteX74" fmla="*/ 5689841 w 10678681"/>
              <a:gd name="connsiteY74" fmla="*/ 1176232 h 1342734"/>
              <a:gd name="connsiteX75" fmla="*/ 5605119 w 10678681"/>
              <a:gd name="connsiteY75" fmla="*/ 1190202 h 1342734"/>
              <a:gd name="connsiteX76" fmla="*/ 5488513 w 10678681"/>
              <a:gd name="connsiteY76" fmla="*/ 1205367 h 1342734"/>
              <a:gd name="connsiteX77" fmla="*/ 5402905 w 10678681"/>
              <a:gd name="connsiteY77" fmla="*/ 1241191 h 1342734"/>
              <a:gd name="connsiteX78" fmla="*/ 5285593 w 10678681"/>
              <a:gd name="connsiteY78" fmla="*/ 1273569 h 1342734"/>
              <a:gd name="connsiteX79" fmla="*/ 5192893 w 10678681"/>
              <a:gd name="connsiteY79" fmla="*/ 1247188 h 1342734"/>
              <a:gd name="connsiteX80" fmla="*/ 5186475 w 10678681"/>
              <a:gd name="connsiteY80" fmla="*/ 1257028 h 1342734"/>
              <a:gd name="connsiteX81" fmla="*/ 5126038 w 10678681"/>
              <a:gd name="connsiteY81" fmla="*/ 1263189 h 1342734"/>
              <a:gd name="connsiteX82" fmla="*/ 4894688 w 10678681"/>
              <a:gd name="connsiteY82" fmla="*/ 1247184 h 1342734"/>
              <a:gd name="connsiteX83" fmla="*/ 4788036 w 10678681"/>
              <a:gd name="connsiteY83" fmla="*/ 1238182 h 1342734"/>
              <a:gd name="connsiteX84" fmla="*/ 4747555 w 10678681"/>
              <a:gd name="connsiteY84" fmla="*/ 1252768 h 1342734"/>
              <a:gd name="connsiteX85" fmla="*/ 4679644 w 10678681"/>
              <a:gd name="connsiteY85" fmla="*/ 1276603 h 1342734"/>
              <a:gd name="connsiteX86" fmla="*/ 4632222 w 10678681"/>
              <a:gd name="connsiteY86" fmla="*/ 1318360 h 1342734"/>
              <a:gd name="connsiteX87" fmla="*/ 4617358 w 10678681"/>
              <a:gd name="connsiteY87" fmla="*/ 1327690 h 1342734"/>
              <a:gd name="connsiteX88" fmla="*/ 4589102 w 10678681"/>
              <a:gd name="connsiteY88" fmla="*/ 1321223 h 1342734"/>
              <a:gd name="connsiteX89" fmla="*/ 4578184 w 10678681"/>
              <a:gd name="connsiteY89" fmla="*/ 1326745 h 1342734"/>
              <a:gd name="connsiteX90" fmla="*/ 4574270 w 10678681"/>
              <a:gd name="connsiteY90" fmla="*/ 1325878 h 1342734"/>
              <a:gd name="connsiteX91" fmla="*/ 4564919 w 10678681"/>
              <a:gd name="connsiteY91" fmla="*/ 1325507 h 1342734"/>
              <a:gd name="connsiteX92" fmla="*/ 4566586 w 10678681"/>
              <a:gd name="connsiteY92" fmla="*/ 1316963 h 1342734"/>
              <a:gd name="connsiteX93" fmla="*/ 4556303 w 10678681"/>
              <a:gd name="connsiteY93" fmla="*/ 1300262 h 1342734"/>
              <a:gd name="connsiteX94" fmla="*/ 4502358 w 10678681"/>
              <a:gd name="connsiteY94" fmla="*/ 1302558 h 1342734"/>
              <a:gd name="connsiteX95" fmla="*/ 4498919 w 10678681"/>
              <a:gd name="connsiteY95" fmla="*/ 1312115 h 1342734"/>
              <a:gd name="connsiteX96" fmla="*/ 4492075 w 10678681"/>
              <a:gd name="connsiteY96" fmla="*/ 1313357 h 1342734"/>
              <a:gd name="connsiteX97" fmla="*/ 4487466 w 10678681"/>
              <a:gd name="connsiteY97" fmla="*/ 1304102 h 1342734"/>
              <a:gd name="connsiteX98" fmla="*/ 4398292 w 10678681"/>
              <a:gd name="connsiteY98" fmla="*/ 1278410 h 1342734"/>
              <a:gd name="connsiteX99" fmla="*/ 4306088 w 10678681"/>
              <a:gd name="connsiteY99" fmla="*/ 1282512 h 1342734"/>
              <a:gd name="connsiteX100" fmla="*/ 4188995 w 10678681"/>
              <a:gd name="connsiteY100" fmla="*/ 1296718 h 1342734"/>
              <a:gd name="connsiteX101" fmla="*/ 4136582 w 10678681"/>
              <a:gd name="connsiteY101" fmla="*/ 1287687 h 1342734"/>
              <a:gd name="connsiteX102" fmla="*/ 4064614 w 10678681"/>
              <a:gd name="connsiteY102" fmla="*/ 1296118 h 1342734"/>
              <a:gd name="connsiteX103" fmla="*/ 3900948 w 10678681"/>
              <a:gd name="connsiteY103" fmla="*/ 1322156 h 1342734"/>
              <a:gd name="connsiteX104" fmla="*/ 3787890 w 10678681"/>
              <a:gd name="connsiteY104" fmla="*/ 1322164 h 1342734"/>
              <a:gd name="connsiteX105" fmla="*/ 3745993 w 10678681"/>
              <a:gd name="connsiteY105" fmla="*/ 1342630 h 1342734"/>
              <a:gd name="connsiteX106" fmla="*/ 3675785 w 10678681"/>
              <a:gd name="connsiteY106" fmla="*/ 1326802 h 1342734"/>
              <a:gd name="connsiteX107" fmla="*/ 3623856 w 10678681"/>
              <a:gd name="connsiteY107" fmla="*/ 1290804 h 1342734"/>
              <a:gd name="connsiteX108" fmla="*/ 3564933 w 10678681"/>
              <a:gd name="connsiteY108" fmla="*/ 1287147 h 1342734"/>
              <a:gd name="connsiteX109" fmla="*/ 3550537 w 10678681"/>
              <a:gd name="connsiteY109" fmla="*/ 1317552 h 1342734"/>
              <a:gd name="connsiteX110" fmla="*/ 3487736 w 10678681"/>
              <a:gd name="connsiteY110" fmla="*/ 1303493 h 1342734"/>
              <a:gd name="connsiteX111" fmla="*/ 3392548 w 10678681"/>
              <a:gd name="connsiteY111" fmla="*/ 1278741 h 1342734"/>
              <a:gd name="connsiteX112" fmla="*/ 3337466 w 10678681"/>
              <a:gd name="connsiteY112" fmla="*/ 1272537 h 1342734"/>
              <a:gd name="connsiteX113" fmla="*/ 3175981 w 10678681"/>
              <a:gd name="connsiteY113" fmla="*/ 1208973 h 1342734"/>
              <a:gd name="connsiteX114" fmla="*/ 3036856 w 10678681"/>
              <a:gd name="connsiteY114" fmla="*/ 1214383 h 1342734"/>
              <a:gd name="connsiteX115" fmla="*/ 2824973 w 10678681"/>
              <a:gd name="connsiteY115" fmla="*/ 1134864 h 1342734"/>
              <a:gd name="connsiteX116" fmla="*/ 2804398 w 10678681"/>
              <a:gd name="connsiteY116" fmla="*/ 1125556 h 1342734"/>
              <a:gd name="connsiteX117" fmla="*/ 2736109 w 10678681"/>
              <a:gd name="connsiteY117" fmla="*/ 1137717 h 1342734"/>
              <a:gd name="connsiteX118" fmla="*/ 2659096 w 10678681"/>
              <a:gd name="connsiteY118" fmla="*/ 1150294 h 1342734"/>
              <a:gd name="connsiteX119" fmla="*/ 2567088 w 10678681"/>
              <a:gd name="connsiteY119" fmla="*/ 1181781 h 1342734"/>
              <a:gd name="connsiteX120" fmla="*/ 2454501 w 10678681"/>
              <a:gd name="connsiteY120" fmla="*/ 1155455 h 1342734"/>
              <a:gd name="connsiteX121" fmla="*/ 2385161 w 10678681"/>
              <a:gd name="connsiteY121" fmla="*/ 1161312 h 1342734"/>
              <a:gd name="connsiteX122" fmla="*/ 2273361 w 10678681"/>
              <a:gd name="connsiteY122" fmla="*/ 1134090 h 1342734"/>
              <a:gd name="connsiteX123" fmla="*/ 2132003 w 10678681"/>
              <a:gd name="connsiteY123" fmla="*/ 1139225 h 1342734"/>
              <a:gd name="connsiteX124" fmla="*/ 2041224 w 10678681"/>
              <a:gd name="connsiteY124" fmla="*/ 1147536 h 1342734"/>
              <a:gd name="connsiteX125" fmla="*/ 2010157 w 10678681"/>
              <a:gd name="connsiteY125" fmla="*/ 1152767 h 1342734"/>
              <a:gd name="connsiteX126" fmla="*/ 1859213 w 10678681"/>
              <a:gd name="connsiteY126" fmla="*/ 1199540 h 1342734"/>
              <a:gd name="connsiteX127" fmla="*/ 1735877 w 10678681"/>
              <a:gd name="connsiteY127" fmla="*/ 1246527 h 1342734"/>
              <a:gd name="connsiteX128" fmla="*/ 1705069 w 10678681"/>
              <a:gd name="connsiteY128" fmla="*/ 1251989 h 1342734"/>
              <a:gd name="connsiteX129" fmla="*/ 1307888 w 10678681"/>
              <a:gd name="connsiteY129" fmla="*/ 1283156 h 1342734"/>
              <a:gd name="connsiteX130" fmla="*/ 1220734 w 10678681"/>
              <a:gd name="connsiteY130" fmla="*/ 1257811 h 1342734"/>
              <a:gd name="connsiteX131" fmla="*/ 1021737 w 10678681"/>
              <a:gd name="connsiteY131" fmla="*/ 1238739 h 1342734"/>
              <a:gd name="connsiteX132" fmla="*/ 959820 w 10678681"/>
              <a:gd name="connsiteY132" fmla="*/ 1275863 h 1342734"/>
              <a:gd name="connsiteX133" fmla="*/ 929137 w 10678681"/>
              <a:gd name="connsiteY133" fmla="*/ 1273957 h 1342734"/>
              <a:gd name="connsiteX134" fmla="*/ 878849 w 10678681"/>
              <a:gd name="connsiteY134" fmla="*/ 1266740 h 1342734"/>
              <a:gd name="connsiteX135" fmla="*/ 800667 w 10678681"/>
              <a:gd name="connsiteY135" fmla="*/ 1282041 h 1342734"/>
              <a:gd name="connsiteX136" fmla="*/ 644906 w 10678681"/>
              <a:gd name="connsiteY136" fmla="*/ 1273685 h 1342734"/>
              <a:gd name="connsiteX137" fmla="*/ 379869 w 10678681"/>
              <a:gd name="connsiteY137" fmla="*/ 1339165 h 1342734"/>
              <a:gd name="connsiteX138" fmla="*/ 137696 w 10678681"/>
              <a:gd name="connsiteY138" fmla="*/ 1319217 h 1342734"/>
              <a:gd name="connsiteX139" fmla="*/ 54250 w 10678681"/>
              <a:gd name="connsiteY139" fmla="*/ 1315838 h 1342734"/>
              <a:gd name="connsiteX140" fmla="*/ 28042 w 10678681"/>
              <a:gd name="connsiteY140" fmla="*/ 1297822 h 1342734"/>
              <a:gd name="connsiteX141" fmla="*/ 0 w 10678681"/>
              <a:gd name="connsiteY141" fmla="*/ 1294612 h 1342734"/>
              <a:gd name="connsiteX142" fmla="*/ 0 w 10678681"/>
              <a:gd name="connsiteY142" fmla="*/ 0 h 1342734"/>
              <a:gd name="connsiteX0" fmla="*/ 0 w 10678681"/>
              <a:gd name="connsiteY0" fmla="*/ 0 h 1342734"/>
              <a:gd name="connsiteX1" fmla="*/ 10678681 w 10678681"/>
              <a:gd name="connsiteY1" fmla="*/ 0 h 1342734"/>
              <a:gd name="connsiteX2" fmla="*/ 10666019 w 10678681"/>
              <a:gd name="connsiteY2" fmla="*/ 7876 h 1342734"/>
              <a:gd name="connsiteX3" fmla="*/ 10632825 w 10678681"/>
              <a:gd name="connsiteY3" fmla="*/ 32153 h 1342734"/>
              <a:gd name="connsiteX4" fmla="*/ 10516219 w 10678681"/>
              <a:gd name="connsiteY4" fmla="*/ 45588 h 1342734"/>
              <a:gd name="connsiteX5" fmla="*/ 10456989 w 10678681"/>
              <a:gd name="connsiteY5" fmla="*/ 979 h 1342734"/>
              <a:gd name="connsiteX6" fmla="*/ 10438642 w 10678681"/>
              <a:gd name="connsiteY6" fmla="*/ 1524 h 1342734"/>
              <a:gd name="connsiteX7" fmla="*/ 10407146 w 10678681"/>
              <a:gd name="connsiteY7" fmla="*/ 43659 h 1342734"/>
              <a:gd name="connsiteX8" fmla="*/ 10341159 w 10678681"/>
              <a:gd name="connsiteY8" fmla="*/ 103824 h 1342734"/>
              <a:gd name="connsiteX9" fmla="*/ 10244930 w 10678681"/>
              <a:gd name="connsiteY9" fmla="*/ 94599 h 1342734"/>
              <a:gd name="connsiteX10" fmla="*/ 10115334 w 10678681"/>
              <a:gd name="connsiteY10" fmla="*/ 155658 h 1342734"/>
              <a:gd name="connsiteX11" fmla="*/ 10068157 w 10678681"/>
              <a:gd name="connsiteY11" fmla="*/ 215673 h 1342734"/>
              <a:gd name="connsiteX12" fmla="*/ 10045431 w 10678681"/>
              <a:gd name="connsiteY12" fmla="*/ 229568 h 1342734"/>
              <a:gd name="connsiteX13" fmla="*/ 9929077 w 10678681"/>
              <a:gd name="connsiteY13" fmla="*/ 254478 h 1342734"/>
              <a:gd name="connsiteX14" fmla="*/ 9840045 w 10678681"/>
              <a:gd name="connsiteY14" fmla="*/ 223033 h 1342734"/>
              <a:gd name="connsiteX15" fmla="*/ 9679638 w 10678681"/>
              <a:gd name="connsiteY15" fmla="*/ 277462 h 1342734"/>
              <a:gd name="connsiteX16" fmla="*/ 9498347 w 10678681"/>
              <a:gd name="connsiteY16" fmla="*/ 244723 h 1342734"/>
              <a:gd name="connsiteX17" fmla="*/ 9366026 w 10678681"/>
              <a:gd name="connsiteY17" fmla="*/ 299024 h 1342734"/>
              <a:gd name="connsiteX18" fmla="*/ 9316702 w 10678681"/>
              <a:gd name="connsiteY18" fmla="*/ 356523 h 1342734"/>
              <a:gd name="connsiteX19" fmla="*/ 9121744 w 10678681"/>
              <a:gd name="connsiteY19" fmla="*/ 365177 h 1342734"/>
              <a:gd name="connsiteX20" fmla="*/ 9061654 w 10678681"/>
              <a:gd name="connsiteY20" fmla="*/ 393730 h 1342734"/>
              <a:gd name="connsiteX21" fmla="*/ 8997577 w 10678681"/>
              <a:gd name="connsiteY21" fmla="*/ 380865 h 1342734"/>
              <a:gd name="connsiteX22" fmla="*/ 8907968 w 10678681"/>
              <a:gd name="connsiteY22" fmla="*/ 447345 h 1342734"/>
              <a:gd name="connsiteX23" fmla="*/ 8764163 w 10678681"/>
              <a:gd name="connsiteY23" fmla="*/ 471000 h 1342734"/>
              <a:gd name="connsiteX24" fmla="*/ 8680155 w 10678681"/>
              <a:gd name="connsiteY24" fmla="*/ 492404 h 1342734"/>
              <a:gd name="connsiteX25" fmla="*/ 8651436 w 10678681"/>
              <a:gd name="connsiteY25" fmla="*/ 511923 h 1342734"/>
              <a:gd name="connsiteX26" fmla="*/ 8609185 w 10678681"/>
              <a:gd name="connsiteY26" fmla="*/ 531525 h 1342734"/>
              <a:gd name="connsiteX27" fmla="*/ 8537091 w 10678681"/>
              <a:gd name="connsiteY27" fmla="*/ 574933 h 1342734"/>
              <a:gd name="connsiteX28" fmla="*/ 8435931 w 10678681"/>
              <a:gd name="connsiteY28" fmla="*/ 617926 h 1342734"/>
              <a:gd name="connsiteX29" fmla="*/ 8348623 w 10678681"/>
              <a:gd name="connsiteY29" fmla="*/ 600607 h 1342734"/>
              <a:gd name="connsiteX30" fmla="*/ 8344233 w 10678681"/>
              <a:gd name="connsiteY30" fmla="*/ 610922 h 1342734"/>
              <a:gd name="connsiteX31" fmla="*/ 8290622 w 10678681"/>
              <a:gd name="connsiteY31" fmla="*/ 622687 h 1342734"/>
              <a:gd name="connsiteX32" fmla="*/ 8086698 w 10678681"/>
              <a:gd name="connsiteY32" fmla="*/ 605185 h 1342734"/>
              <a:gd name="connsiteX33" fmla="*/ 7982378 w 10678681"/>
              <a:gd name="connsiteY33" fmla="*/ 629799 h 1342734"/>
              <a:gd name="connsiteX34" fmla="*/ 7947952 w 10678681"/>
              <a:gd name="connsiteY34" fmla="*/ 648003 h 1342734"/>
              <a:gd name="connsiteX35" fmla="*/ 7890112 w 10678681"/>
              <a:gd name="connsiteY35" fmla="*/ 677915 h 1342734"/>
              <a:gd name="connsiteX36" fmla="*/ 7853284 w 10678681"/>
              <a:gd name="connsiteY36" fmla="*/ 723588 h 1342734"/>
              <a:gd name="connsiteX37" fmla="*/ 7802383 w 10678681"/>
              <a:gd name="connsiteY37" fmla="*/ 739359 h 1342734"/>
              <a:gd name="connsiteX38" fmla="*/ 7730518 w 10678681"/>
              <a:gd name="connsiteY38" fmla="*/ 739526 h 1342734"/>
              <a:gd name="connsiteX39" fmla="*/ 7652907 w 10678681"/>
              <a:gd name="connsiteY39" fmla="*/ 783273 h 1342734"/>
              <a:gd name="connsiteX40" fmla="*/ 7606008 w 10678681"/>
              <a:gd name="connsiteY40" fmla="*/ 800717 h 1342734"/>
              <a:gd name="connsiteX41" fmla="*/ 7480223 w 10678681"/>
              <a:gd name="connsiteY41" fmla="*/ 856821 h 1342734"/>
              <a:gd name="connsiteX42" fmla="*/ 7356005 w 10678681"/>
              <a:gd name="connsiteY42" fmla="*/ 919462 h 1342734"/>
              <a:gd name="connsiteX43" fmla="*/ 7305396 w 10678681"/>
              <a:gd name="connsiteY43" fmla="*/ 986228 h 1342734"/>
              <a:gd name="connsiteX44" fmla="*/ 7266251 w 10678681"/>
              <a:gd name="connsiteY44" fmla="*/ 967864 h 1342734"/>
              <a:gd name="connsiteX45" fmla="*/ 7269396 w 10678681"/>
              <a:gd name="connsiteY45" fmla="*/ 989282 h 1342734"/>
              <a:gd name="connsiteX46" fmla="*/ 7258094 w 10678681"/>
              <a:gd name="connsiteY46" fmla="*/ 990679 h 1342734"/>
              <a:gd name="connsiteX47" fmla="*/ 7257893 w 10678681"/>
              <a:gd name="connsiteY47" fmla="*/ 991204 h 1342734"/>
              <a:gd name="connsiteX48" fmla="*/ 7247153 w 10678681"/>
              <a:gd name="connsiteY48" fmla="*/ 991550 h 1342734"/>
              <a:gd name="connsiteX49" fmla="*/ 7193612 w 10678681"/>
              <a:gd name="connsiteY49" fmla="*/ 987042 h 1342734"/>
              <a:gd name="connsiteX50" fmla="*/ 7132632 w 10678681"/>
              <a:gd name="connsiteY50" fmla="*/ 1042036 h 1342734"/>
              <a:gd name="connsiteX51" fmla="*/ 7105610 w 10678681"/>
              <a:gd name="connsiteY51" fmla="*/ 1053537 h 1342734"/>
              <a:gd name="connsiteX52" fmla="*/ 7069148 w 10678681"/>
              <a:gd name="connsiteY52" fmla="*/ 1047163 h 1342734"/>
              <a:gd name="connsiteX53" fmla="*/ 7039634 w 10678681"/>
              <a:gd name="connsiteY53" fmla="*/ 1059971 h 1342734"/>
              <a:gd name="connsiteX54" fmla="*/ 7033445 w 10678681"/>
              <a:gd name="connsiteY54" fmla="*/ 1063314 h 1342734"/>
              <a:gd name="connsiteX55" fmla="*/ 6999157 w 10678681"/>
              <a:gd name="connsiteY55" fmla="*/ 1055282 h 1342734"/>
              <a:gd name="connsiteX56" fmla="*/ 6981874 w 10678681"/>
              <a:gd name="connsiteY56" fmla="*/ 1053827 h 1342734"/>
              <a:gd name="connsiteX57" fmla="*/ 6976102 w 10678681"/>
              <a:gd name="connsiteY57" fmla="*/ 1047854 h 1342734"/>
              <a:gd name="connsiteX58" fmla="*/ 6951040 w 10678681"/>
              <a:gd name="connsiteY58" fmla="*/ 1048531 h 1342734"/>
              <a:gd name="connsiteX59" fmla="*/ 6948497 w 10678681"/>
              <a:gd name="connsiteY59" fmla="*/ 1050706 h 1342734"/>
              <a:gd name="connsiteX60" fmla="*/ 6926582 w 10678681"/>
              <a:gd name="connsiteY60" fmla="*/ 1043462 h 1342734"/>
              <a:gd name="connsiteX61" fmla="*/ 6833743 w 10678681"/>
              <a:gd name="connsiteY61" fmla="*/ 1027960 h 1342734"/>
              <a:gd name="connsiteX62" fmla="*/ 6687090 w 10678681"/>
              <a:gd name="connsiteY62" fmla="*/ 1063250 h 1342734"/>
              <a:gd name="connsiteX63" fmla="*/ 6431838 w 10678681"/>
              <a:gd name="connsiteY63" fmla="*/ 1063226 h 1342734"/>
              <a:gd name="connsiteX64" fmla="*/ 6327795 w 10678681"/>
              <a:gd name="connsiteY64" fmla="*/ 1088142 h 1342734"/>
              <a:gd name="connsiteX65" fmla="*/ 6136549 w 10678681"/>
              <a:gd name="connsiteY65" fmla="*/ 1100268 h 1342734"/>
              <a:gd name="connsiteX66" fmla="*/ 6004655 w 10678681"/>
              <a:gd name="connsiteY66" fmla="*/ 1114946 h 1342734"/>
              <a:gd name="connsiteX67" fmla="*/ 5936643 w 10678681"/>
              <a:gd name="connsiteY67" fmla="*/ 1095428 h 1342734"/>
              <a:gd name="connsiteX68" fmla="*/ 5912484 w 10678681"/>
              <a:gd name="connsiteY68" fmla="*/ 1112624 h 1342734"/>
              <a:gd name="connsiteX69" fmla="*/ 5908387 w 10678681"/>
              <a:gd name="connsiteY69" fmla="*/ 1116018 h 1342734"/>
              <a:gd name="connsiteX70" fmla="*/ 5890495 w 10678681"/>
              <a:gd name="connsiteY70" fmla="*/ 1120268 h 1342734"/>
              <a:gd name="connsiteX71" fmla="*/ 5887318 w 10678681"/>
              <a:gd name="connsiteY71" fmla="*/ 1133134 h 1342734"/>
              <a:gd name="connsiteX72" fmla="*/ 5861726 w 10678681"/>
              <a:gd name="connsiteY72" fmla="*/ 1147891 h 1342734"/>
              <a:gd name="connsiteX73" fmla="*/ 5805823 w 10678681"/>
              <a:gd name="connsiteY73" fmla="*/ 1152457 h 1342734"/>
              <a:gd name="connsiteX74" fmla="*/ 5689841 w 10678681"/>
              <a:gd name="connsiteY74" fmla="*/ 1176232 h 1342734"/>
              <a:gd name="connsiteX75" fmla="*/ 5605119 w 10678681"/>
              <a:gd name="connsiteY75" fmla="*/ 1190202 h 1342734"/>
              <a:gd name="connsiteX76" fmla="*/ 5488513 w 10678681"/>
              <a:gd name="connsiteY76" fmla="*/ 1205367 h 1342734"/>
              <a:gd name="connsiteX77" fmla="*/ 5402905 w 10678681"/>
              <a:gd name="connsiteY77" fmla="*/ 1241191 h 1342734"/>
              <a:gd name="connsiteX78" fmla="*/ 5285593 w 10678681"/>
              <a:gd name="connsiteY78" fmla="*/ 1273569 h 1342734"/>
              <a:gd name="connsiteX79" fmla="*/ 5192893 w 10678681"/>
              <a:gd name="connsiteY79" fmla="*/ 1247188 h 1342734"/>
              <a:gd name="connsiteX80" fmla="*/ 5186475 w 10678681"/>
              <a:gd name="connsiteY80" fmla="*/ 1257028 h 1342734"/>
              <a:gd name="connsiteX81" fmla="*/ 5126038 w 10678681"/>
              <a:gd name="connsiteY81" fmla="*/ 1263189 h 1342734"/>
              <a:gd name="connsiteX82" fmla="*/ 4894688 w 10678681"/>
              <a:gd name="connsiteY82" fmla="*/ 1247184 h 1342734"/>
              <a:gd name="connsiteX83" fmla="*/ 4788036 w 10678681"/>
              <a:gd name="connsiteY83" fmla="*/ 1238182 h 1342734"/>
              <a:gd name="connsiteX84" fmla="*/ 4747555 w 10678681"/>
              <a:gd name="connsiteY84" fmla="*/ 1252768 h 1342734"/>
              <a:gd name="connsiteX85" fmla="*/ 4679644 w 10678681"/>
              <a:gd name="connsiteY85" fmla="*/ 1276603 h 1342734"/>
              <a:gd name="connsiteX86" fmla="*/ 4632222 w 10678681"/>
              <a:gd name="connsiteY86" fmla="*/ 1318360 h 1342734"/>
              <a:gd name="connsiteX87" fmla="*/ 4617358 w 10678681"/>
              <a:gd name="connsiteY87" fmla="*/ 1327690 h 1342734"/>
              <a:gd name="connsiteX88" fmla="*/ 4589102 w 10678681"/>
              <a:gd name="connsiteY88" fmla="*/ 1321223 h 1342734"/>
              <a:gd name="connsiteX89" fmla="*/ 4578184 w 10678681"/>
              <a:gd name="connsiteY89" fmla="*/ 1326745 h 1342734"/>
              <a:gd name="connsiteX90" fmla="*/ 4574270 w 10678681"/>
              <a:gd name="connsiteY90" fmla="*/ 1325878 h 1342734"/>
              <a:gd name="connsiteX91" fmla="*/ 4564919 w 10678681"/>
              <a:gd name="connsiteY91" fmla="*/ 1325507 h 1342734"/>
              <a:gd name="connsiteX92" fmla="*/ 4566586 w 10678681"/>
              <a:gd name="connsiteY92" fmla="*/ 1316963 h 1342734"/>
              <a:gd name="connsiteX93" fmla="*/ 4556303 w 10678681"/>
              <a:gd name="connsiteY93" fmla="*/ 1300262 h 1342734"/>
              <a:gd name="connsiteX94" fmla="*/ 4502358 w 10678681"/>
              <a:gd name="connsiteY94" fmla="*/ 1302558 h 1342734"/>
              <a:gd name="connsiteX95" fmla="*/ 4498919 w 10678681"/>
              <a:gd name="connsiteY95" fmla="*/ 1312115 h 1342734"/>
              <a:gd name="connsiteX96" fmla="*/ 4492075 w 10678681"/>
              <a:gd name="connsiteY96" fmla="*/ 1313357 h 1342734"/>
              <a:gd name="connsiteX97" fmla="*/ 4487466 w 10678681"/>
              <a:gd name="connsiteY97" fmla="*/ 1304102 h 1342734"/>
              <a:gd name="connsiteX98" fmla="*/ 4398292 w 10678681"/>
              <a:gd name="connsiteY98" fmla="*/ 1278410 h 1342734"/>
              <a:gd name="connsiteX99" fmla="*/ 4306088 w 10678681"/>
              <a:gd name="connsiteY99" fmla="*/ 1282512 h 1342734"/>
              <a:gd name="connsiteX100" fmla="*/ 4188995 w 10678681"/>
              <a:gd name="connsiteY100" fmla="*/ 1296718 h 1342734"/>
              <a:gd name="connsiteX101" fmla="*/ 4136582 w 10678681"/>
              <a:gd name="connsiteY101" fmla="*/ 1287687 h 1342734"/>
              <a:gd name="connsiteX102" fmla="*/ 4064614 w 10678681"/>
              <a:gd name="connsiteY102" fmla="*/ 1296118 h 1342734"/>
              <a:gd name="connsiteX103" fmla="*/ 3900948 w 10678681"/>
              <a:gd name="connsiteY103" fmla="*/ 1322156 h 1342734"/>
              <a:gd name="connsiteX104" fmla="*/ 3787890 w 10678681"/>
              <a:gd name="connsiteY104" fmla="*/ 1322164 h 1342734"/>
              <a:gd name="connsiteX105" fmla="*/ 3745993 w 10678681"/>
              <a:gd name="connsiteY105" fmla="*/ 1342630 h 1342734"/>
              <a:gd name="connsiteX106" fmla="*/ 3675785 w 10678681"/>
              <a:gd name="connsiteY106" fmla="*/ 1326802 h 1342734"/>
              <a:gd name="connsiteX107" fmla="*/ 3623856 w 10678681"/>
              <a:gd name="connsiteY107" fmla="*/ 1290804 h 1342734"/>
              <a:gd name="connsiteX108" fmla="*/ 3564933 w 10678681"/>
              <a:gd name="connsiteY108" fmla="*/ 1287147 h 1342734"/>
              <a:gd name="connsiteX109" fmla="*/ 3550537 w 10678681"/>
              <a:gd name="connsiteY109" fmla="*/ 1317552 h 1342734"/>
              <a:gd name="connsiteX110" fmla="*/ 3487736 w 10678681"/>
              <a:gd name="connsiteY110" fmla="*/ 1303493 h 1342734"/>
              <a:gd name="connsiteX111" fmla="*/ 3392548 w 10678681"/>
              <a:gd name="connsiteY111" fmla="*/ 1278741 h 1342734"/>
              <a:gd name="connsiteX112" fmla="*/ 3337466 w 10678681"/>
              <a:gd name="connsiteY112" fmla="*/ 1272537 h 1342734"/>
              <a:gd name="connsiteX113" fmla="*/ 3175981 w 10678681"/>
              <a:gd name="connsiteY113" fmla="*/ 1208973 h 1342734"/>
              <a:gd name="connsiteX114" fmla="*/ 3036856 w 10678681"/>
              <a:gd name="connsiteY114" fmla="*/ 1214383 h 1342734"/>
              <a:gd name="connsiteX115" fmla="*/ 2824973 w 10678681"/>
              <a:gd name="connsiteY115" fmla="*/ 1134864 h 1342734"/>
              <a:gd name="connsiteX116" fmla="*/ 2804398 w 10678681"/>
              <a:gd name="connsiteY116" fmla="*/ 1125556 h 1342734"/>
              <a:gd name="connsiteX117" fmla="*/ 2736109 w 10678681"/>
              <a:gd name="connsiteY117" fmla="*/ 1137717 h 1342734"/>
              <a:gd name="connsiteX118" fmla="*/ 2659096 w 10678681"/>
              <a:gd name="connsiteY118" fmla="*/ 1150294 h 1342734"/>
              <a:gd name="connsiteX119" fmla="*/ 2567088 w 10678681"/>
              <a:gd name="connsiteY119" fmla="*/ 1181781 h 1342734"/>
              <a:gd name="connsiteX120" fmla="*/ 2454501 w 10678681"/>
              <a:gd name="connsiteY120" fmla="*/ 1155455 h 1342734"/>
              <a:gd name="connsiteX121" fmla="*/ 2385161 w 10678681"/>
              <a:gd name="connsiteY121" fmla="*/ 1161312 h 1342734"/>
              <a:gd name="connsiteX122" fmla="*/ 2273361 w 10678681"/>
              <a:gd name="connsiteY122" fmla="*/ 1134090 h 1342734"/>
              <a:gd name="connsiteX123" fmla="*/ 2132003 w 10678681"/>
              <a:gd name="connsiteY123" fmla="*/ 1139225 h 1342734"/>
              <a:gd name="connsiteX124" fmla="*/ 2041224 w 10678681"/>
              <a:gd name="connsiteY124" fmla="*/ 1147536 h 1342734"/>
              <a:gd name="connsiteX125" fmla="*/ 2010157 w 10678681"/>
              <a:gd name="connsiteY125" fmla="*/ 1152767 h 1342734"/>
              <a:gd name="connsiteX126" fmla="*/ 1859213 w 10678681"/>
              <a:gd name="connsiteY126" fmla="*/ 1199540 h 1342734"/>
              <a:gd name="connsiteX127" fmla="*/ 1735877 w 10678681"/>
              <a:gd name="connsiteY127" fmla="*/ 1246527 h 1342734"/>
              <a:gd name="connsiteX128" fmla="*/ 1705069 w 10678681"/>
              <a:gd name="connsiteY128" fmla="*/ 1251989 h 1342734"/>
              <a:gd name="connsiteX129" fmla="*/ 1307888 w 10678681"/>
              <a:gd name="connsiteY129" fmla="*/ 1283156 h 1342734"/>
              <a:gd name="connsiteX130" fmla="*/ 1220734 w 10678681"/>
              <a:gd name="connsiteY130" fmla="*/ 1257811 h 1342734"/>
              <a:gd name="connsiteX131" fmla="*/ 1021737 w 10678681"/>
              <a:gd name="connsiteY131" fmla="*/ 1238739 h 1342734"/>
              <a:gd name="connsiteX132" fmla="*/ 959820 w 10678681"/>
              <a:gd name="connsiteY132" fmla="*/ 1275863 h 1342734"/>
              <a:gd name="connsiteX133" fmla="*/ 929137 w 10678681"/>
              <a:gd name="connsiteY133" fmla="*/ 1273957 h 1342734"/>
              <a:gd name="connsiteX134" fmla="*/ 878849 w 10678681"/>
              <a:gd name="connsiteY134" fmla="*/ 1266740 h 1342734"/>
              <a:gd name="connsiteX135" fmla="*/ 800667 w 10678681"/>
              <a:gd name="connsiteY135" fmla="*/ 1282041 h 1342734"/>
              <a:gd name="connsiteX136" fmla="*/ 644906 w 10678681"/>
              <a:gd name="connsiteY136" fmla="*/ 1273685 h 1342734"/>
              <a:gd name="connsiteX137" fmla="*/ 379869 w 10678681"/>
              <a:gd name="connsiteY137" fmla="*/ 1339165 h 1342734"/>
              <a:gd name="connsiteX138" fmla="*/ 137696 w 10678681"/>
              <a:gd name="connsiteY138" fmla="*/ 1319217 h 1342734"/>
              <a:gd name="connsiteX139" fmla="*/ 54250 w 10678681"/>
              <a:gd name="connsiteY139" fmla="*/ 1315838 h 1342734"/>
              <a:gd name="connsiteX140" fmla="*/ 28042 w 10678681"/>
              <a:gd name="connsiteY140" fmla="*/ 1297822 h 1342734"/>
              <a:gd name="connsiteX141" fmla="*/ 0 w 10678681"/>
              <a:gd name="connsiteY141" fmla="*/ 1294612 h 1342734"/>
              <a:gd name="connsiteX142" fmla="*/ 0 w 10678681"/>
              <a:gd name="connsiteY142" fmla="*/ 0 h 1342734"/>
              <a:gd name="connsiteX0" fmla="*/ 0 w 10678681"/>
              <a:gd name="connsiteY0" fmla="*/ 0 h 1342734"/>
              <a:gd name="connsiteX1" fmla="*/ 10678681 w 10678681"/>
              <a:gd name="connsiteY1" fmla="*/ 0 h 1342734"/>
              <a:gd name="connsiteX2" fmla="*/ 10666019 w 10678681"/>
              <a:gd name="connsiteY2" fmla="*/ 7876 h 1342734"/>
              <a:gd name="connsiteX3" fmla="*/ 10632825 w 10678681"/>
              <a:gd name="connsiteY3" fmla="*/ 32153 h 1342734"/>
              <a:gd name="connsiteX4" fmla="*/ 10516219 w 10678681"/>
              <a:gd name="connsiteY4" fmla="*/ 45588 h 1342734"/>
              <a:gd name="connsiteX5" fmla="*/ 10456989 w 10678681"/>
              <a:gd name="connsiteY5" fmla="*/ 979 h 1342734"/>
              <a:gd name="connsiteX6" fmla="*/ 10438642 w 10678681"/>
              <a:gd name="connsiteY6" fmla="*/ 1524 h 1342734"/>
              <a:gd name="connsiteX7" fmla="*/ 10407146 w 10678681"/>
              <a:gd name="connsiteY7" fmla="*/ 43659 h 1342734"/>
              <a:gd name="connsiteX8" fmla="*/ 10341159 w 10678681"/>
              <a:gd name="connsiteY8" fmla="*/ 103824 h 1342734"/>
              <a:gd name="connsiteX9" fmla="*/ 10244930 w 10678681"/>
              <a:gd name="connsiteY9" fmla="*/ 94599 h 1342734"/>
              <a:gd name="connsiteX10" fmla="*/ 10115334 w 10678681"/>
              <a:gd name="connsiteY10" fmla="*/ 155658 h 1342734"/>
              <a:gd name="connsiteX11" fmla="*/ 10068157 w 10678681"/>
              <a:gd name="connsiteY11" fmla="*/ 215673 h 1342734"/>
              <a:gd name="connsiteX12" fmla="*/ 10045431 w 10678681"/>
              <a:gd name="connsiteY12" fmla="*/ 229568 h 1342734"/>
              <a:gd name="connsiteX13" fmla="*/ 9929077 w 10678681"/>
              <a:gd name="connsiteY13" fmla="*/ 254478 h 1342734"/>
              <a:gd name="connsiteX14" fmla="*/ 9840045 w 10678681"/>
              <a:gd name="connsiteY14" fmla="*/ 223033 h 1342734"/>
              <a:gd name="connsiteX15" fmla="*/ 9679638 w 10678681"/>
              <a:gd name="connsiteY15" fmla="*/ 277462 h 1342734"/>
              <a:gd name="connsiteX16" fmla="*/ 9498347 w 10678681"/>
              <a:gd name="connsiteY16" fmla="*/ 244723 h 1342734"/>
              <a:gd name="connsiteX17" fmla="*/ 9366026 w 10678681"/>
              <a:gd name="connsiteY17" fmla="*/ 299024 h 1342734"/>
              <a:gd name="connsiteX18" fmla="*/ 9316702 w 10678681"/>
              <a:gd name="connsiteY18" fmla="*/ 356523 h 1342734"/>
              <a:gd name="connsiteX19" fmla="*/ 9121744 w 10678681"/>
              <a:gd name="connsiteY19" fmla="*/ 365177 h 1342734"/>
              <a:gd name="connsiteX20" fmla="*/ 9061654 w 10678681"/>
              <a:gd name="connsiteY20" fmla="*/ 393730 h 1342734"/>
              <a:gd name="connsiteX21" fmla="*/ 8997577 w 10678681"/>
              <a:gd name="connsiteY21" fmla="*/ 380865 h 1342734"/>
              <a:gd name="connsiteX22" fmla="*/ 8907968 w 10678681"/>
              <a:gd name="connsiteY22" fmla="*/ 447345 h 1342734"/>
              <a:gd name="connsiteX23" fmla="*/ 8764163 w 10678681"/>
              <a:gd name="connsiteY23" fmla="*/ 471000 h 1342734"/>
              <a:gd name="connsiteX24" fmla="*/ 8680155 w 10678681"/>
              <a:gd name="connsiteY24" fmla="*/ 492404 h 1342734"/>
              <a:gd name="connsiteX25" fmla="*/ 8651436 w 10678681"/>
              <a:gd name="connsiteY25" fmla="*/ 511923 h 1342734"/>
              <a:gd name="connsiteX26" fmla="*/ 8609185 w 10678681"/>
              <a:gd name="connsiteY26" fmla="*/ 531525 h 1342734"/>
              <a:gd name="connsiteX27" fmla="*/ 8537091 w 10678681"/>
              <a:gd name="connsiteY27" fmla="*/ 574933 h 1342734"/>
              <a:gd name="connsiteX28" fmla="*/ 8435931 w 10678681"/>
              <a:gd name="connsiteY28" fmla="*/ 617926 h 1342734"/>
              <a:gd name="connsiteX29" fmla="*/ 8348623 w 10678681"/>
              <a:gd name="connsiteY29" fmla="*/ 600607 h 1342734"/>
              <a:gd name="connsiteX30" fmla="*/ 8344233 w 10678681"/>
              <a:gd name="connsiteY30" fmla="*/ 610922 h 1342734"/>
              <a:gd name="connsiteX31" fmla="*/ 8290622 w 10678681"/>
              <a:gd name="connsiteY31" fmla="*/ 622687 h 1342734"/>
              <a:gd name="connsiteX32" fmla="*/ 8086698 w 10678681"/>
              <a:gd name="connsiteY32" fmla="*/ 605185 h 1342734"/>
              <a:gd name="connsiteX33" fmla="*/ 7982378 w 10678681"/>
              <a:gd name="connsiteY33" fmla="*/ 629799 h 1342734"/>
              <a:gd name="connsiteX34" fmla="*/ 7947952 w 10678681"/>
              <a:gd name="connsiteY34" fmla="*/ 648003 h 1342734"/>
              <a:gd name="connsiteX35" fmla="*/ 7890112 w 10678681"/>
              <a:gd name="connsiteY35" fmla="*/ 677915 h 1342734"/>
              <a:gd name="connsiteX36" fmla="*/ 7853284 w 10678681"/>
              <a:gd name="connsiteY36" fmla="*/ 723588 h 1342734"/>
              <a:gd name="connsiteX37" fmla="*/ 7802383 w 10678681"/>
              <a:gd name="connsiteY37" fmla="*/ 739359 h 1342734"/>
              <a:gd name="connsiteX38" fmla="*/ 7730518 w 10678681"/>
              <a:gd name="connsiteY38" fmla="*/ 739526 h 1342734"/>
              <a:gd name="connsiteX39" fmla="*/ 7652907 w 10678681"/>
              <a:gd name="connsiteY39" fmla="*/ 783273 h 1342734"/>
              <a:gd name="connsiteX40" fmla="*/ 7606008 w 10678681"/>
              <a:gd name="connsiteY40" fmla="*/ 800717 h 1342734"/>
              <a:gd name="connsiteX41" fmla="*/ 7480223 w 10678681"/>
              <a:gd name="connsiteY41" fmla="*/ 856821 h 1342734"/>
              <a:gd name="connsiteX42" fmla="*/ 7356005 w 10678681"/>
              <a:gd name="connsiteY42" fmla="*/ 919462 h 1342734"/>
              <a:gd name="connsiteX43" fmla="*/ 7305396 w 10678681"/>
              <a:gd name="connsiteY43" fmla="*/ 986228 h 1342734"/>
              <a:gd name="connsiteX44" fmla="*/ 7266251 w 10678681"/>
              <a:gd name="connsiteY44" fmla="*/ 967864 h 1342734"/>
              <a:gd name="connsiteX45" fmla="*/ 7269396 w 10678681"/>
              <a:gd name="connsiteY45" fmla="*/ 989282 h 1342734"/>
              <a:gd name="connsiteX46" fmla="*/ 7258094 w 10678681"/>
              <a:gd name="connsiteY46" fmla="*/ 990679 h 1342734"/>
              <a:gd name="connsiteX47" fmla="*/ 7257893 w 10678681"/>
              <a:gd name="connsiteY47" fmla="*/ 991204 h 1342734"/>
              <a:gd name="connsiteX48" fmla="*/ 7247153 w 10678681"/>
              <a:gd name="connsiteY48" fmla="*/ 991550 h 1342734"/>
              <a:gd name="connsiteX49" fmla="*/ 7193612 w 10678681"/>
              <a:gd name="connsiteY49" fmla="*/ 987042 h 1342734"/>
              <a:gd name="connsiteX50" fmla="*/ 7132632 w 10678681"/>
              <a:gd name="connsiteY50" fmla="*/ 1042036 h 1342734"/>
              <a:gd name="connsiteX51" fmla="*/ 7105610 w 10678681"/>
              <a:gd name="connsiteY51" fmla="*/ 1053537 h 1342734"/>
              <a:gd name="connsiteX52" fmla="*/ 7069148 w 10678681"/>
              <a:gd name="connsiteY52" fmla="*/ 1047163 h 1342734"/>
              <a:gd name="connsiteX53" fmla="*/ 7039634 w 10678681"/>
              <a:gd name="connsiteY53" fmla="*/ 1059971 h 1342734"/>
              <a:gd name="connsiteX54" fmla="*/ 7033445 w 10678681"/>
              <a:gd name="connsiteY54" fmla="*/ 1063314 h 1342734"/>
              <a:gd name="connsiteX55" fmla="*/ 6999157 w 10678681"/>
              <a:gd name="connsiteY55" fmla="*/ 1055282 h 1342734"/>
              <a:gd name="connsiteX56" fmla="*/ 6981874 w 10678681"/>
              <a:gd name="connsiteY56" fmla="*/ 1053827 h 1342734"/>
              <a:gd name="connsiteX57" fmla="*/ 6976102 w 10678681"/>
              <a:gd name="connsiteY57" fmla="*/ 1047854 h 1342734"/>
              <a:gd name="connsiteX58" fmla="*/ 6951040 w 10678681"/>
              <a:gd name="connsiteY58" fmla="*/ 1048531 h 1342734"/>
              <a:gd name="connsiteX59" fmla="*/ 6948497 w 10678681"/>
              <a:gd name="connsiteY59" fmla="*/ 1050706 h 1342734"/>
              <a:gd name="connsiteX60" fmla="*/ 6926582 w 10678681"/>
              <a:gd name="connsiteY60" fmla="*/ 1043462 h 1342734"/>
              <a:gd name="connsiteX61" fmla="*/ 6833743 w 10678681"/>
              <a:gd name="connsiteY61" fmla="*/ 1027960 h 1342734"/>
              <a:gd name="connsiteX62" fmla="*/ 6687090 w 10678681"/>
              <a:gd name="connsiteY62" fmla="*/ 1063250 h 1342734"/>
              <a:gd name="connsiteX63" fmla="*/ 6431838 w 10678681"/>
              <a:gd name="connsiteY63" fmla="*/ 1063226 h 1342734"/>
              <a:gd name="connsiteX64" fmla="*/ 6327795 w 10678681"/>
              <a:gd name="connsiteY64" fmla="*/ 1088142 h 1342734"/>
              <a:gd name="connsiteX65" fmla="*/ 6136549 w 10678681"/>
              <a:gd name="connsiteY65" fmla="*/ 1100268 h 1342734"/>
              <a:gd name="connsiteX66" fmla="*/ 6004655 w 10678681"/>
              <a:gd name="connsiteY66" fmla="*/ 1114946 h 1342734"/>
              <a:gd name="connsiteX67" fmla="*/ 5936643 w 10678681"/>
              <a:gd name="connsiteY67" fmla="*/ 1095428 h 1342734"/>
              <a:gd name="connsiteX68" fmla="*/ 5912484 w 10678681"/>
              <a:gd name="connsiteY68" fmla="*/ 1112624 h 1342734"/>
              <a:gd name="connsiteX69" fmla="*/ 5908387 w 10678681"/>
              <a:gd name="connsiteY69" fmla="*/ 1116018 h 1342734"/>
              <a:gd name="connsiteX70" fmla="*/ 5890495 w 10678681"/>
              <a:gd name="connsiteY70" fmla="*/ 1120268 h 1342734"/>
              <a:gd name="connsiteX71" fmla="*/ 5887318 w 10678681"/>
              <a:gd name="connsiteY71" fmla="*/ 1133134 h 1342734"/>
              <a:gd name="connsiteX72" fmla="*/ 5861726 w 10678681"/>
              <a:gd name="connsiteY72" fmla="*/ 1147891 h 1342734"/>
              <a:gd name="connsiteX73" fmla="*/ 5805823 w 10678681"/>
              <a:gd name="connsiteY73" fmla="*/ 1152457 h 1342734"/>
              <a:gd name="connsiteX74" fmla="*/ 5689841 w 10678681"/>
              <a:gd name="connsiteY74" fmla="*/ 1176232 h 1342734"/>
              <a:gd name="connsiteX75" fmla="*/ 5605119 w 10678681"/>
              <a:gd name="connsiteY75" fmla="*/ 1190202 h 1342734"/>
              <a:gd name="connsiteX76" fmla="*/ 5488513 w 10678681"/>
              <a:gd name="connsiteY76" fmla="*/ 1205367 h 1342734"/>
              <a:gd name="connsiteX77" fmla="*/ 5402905 w 10678681"/>
              <a:gd name="connsiteY77" fmla="*/ 1241191 h 1342734"/>
              <a:gd name="connsiteX78" fmla="*/ 5285593 w 10678681"/>
              <a:gd name="connsiteY78" fmla="*/ 1273569 h 1342734"/>
              <a:gd name="connsiteX79" fmla="*/ 5192893 w 10678681"/>
              <a:gd name="connsiteY79" fmla="*/ 1247188 h 1342734"/>
              <a:gd name="connsiteX80" fmla="*/ 5186475 w 10678681"/>
              <a:gd name="connsiteY80" fmla="*/ 1257028 h 1342734"/>
              <a:gd name="connsiteX81" fmla="*/ 5126038 w 10678681"/>
              <a:gd name="connsiteY81" fmla="*/ 1263189 h 1342734"/>
              <a:gd name="connsiteX82" fmla="*/ 4894688 w 10678681"/>
              <a:gd name="connsiteY82" fmla="*/ 1247184 h 1342734"/>
              <a:gd name="connsiteX83" fmla="*/ 4788036 w 10678681"/>
              <a:gd name="connsiteY83" fmla="*/ 1238182 h 1342734"/>
              <a:gd name="connsiteX84" fmla="*/ 4747555 w 10678681"/>
              <a:gd name="connsiteY84" fmla="*/ 1252768 h 1342734"/>
              <a:gd name="connsiteX85" fmla="*/ 4679644 w 10678681"/>
              <a:gd name="connsiteY85" fmla="*/ 1276603 h 1342734"/>
              <a:gd name="connsiteX86" fmla="*/ 4632222 w 10678681"/>
              <a:gd name="connsiteY86" fmla="*/ 1318360 h 1342734"/>
              <a:gd name="connsiteX87" fmla="*/ 4617358 w 10678681"/>
              <a:gd name="connsiteY87" fmla="*/ 1327690 h 1342734"/>
              <a:gd name="connsiteX88" fmla="*/ 4589102 w 10678681"/>
              <a:gd name="connsiteY88" fmla="*/ 1321223 h 1342734"/>
              <a:gd name="connsiteX89" fmla="*/ 4578184 w 10678681"/>
              <a:gd name="connsiteY89" fmla="*/ 1326745 h 1342734"/>
              <a:gd name="connsiteX90" fmla="*/ 4574270 w 10678681"/>
              <a:gd name="connsiteY90" fmla="*/ 1325878 h 1342734"/>
              <a:gd name="connsiteX91" fmla="*/ 4564919 w 10678681"/>
              <a:gd name="connsiteY91" fmla="*/ 1325507 h 1342734"/>
              <a:gd name="connsiteX92" fmla="*/ 4566586 w 10678681"/>
              <a:gd name="connsiteY92" fmla="*/ 1316963 h 1342734"/>
              <a:gd name="connsiteX93" fmla="*/ 4556303 w 10678681"/>
              <a:gd name="connsiteY93" fmla="*/ 1300262 h 1342734"/>
              <a:gd name="connsiteX94" fmla="*/ 4502358 w 10678681"/>
              <a:gd name="connsiteY94" fmla="*/ 1302558 h 1342734"/>
              <a:gd name="connsiteX95" fmla="*/ 4498919 w 10678681"/>
              <a:gd name="connsiteY95" fmla="*/ 1312115 h 1342734"/>
              <a:gd name="connsiteX96" fmla="*/ 4492075 w 10678681"/>
              <a:gd name="connsiteY96" fmla="*/ 1313357 h 1342734"/>
              <a:gd name="connsiteX97" fmla="*/ 4487466 w 10678681"/>
              <a:gd name="connsiteY97" fmla="*/ 1304102 h 1342734"/>
              <a:gd name="connsiteX98" fmla="*/ 4398292 w 10678681"/>
              <a:gd name="connsiteY98" fmla="*/ 1278410 h 1342734"/>
              <a:gd name="connsiteX99" fmla="*/ 4306088 w 10678681"/>
              <a:gd name="connsiteY99" fmla="*/ 1282512 h 1342734"/>
              <a:gd name="connsiteX100" fmla="*/ 4188995 w 10678681"/>
              <a:gd name="connsiteY100" fmla="*/ 1296718 h 1342734"/>
              <a:gd name="connsiteX101" fmla="*/ 4136582 w 10678681"/>
              <a:gd name="connsiteY101" fmla="*/ 1287687 h 1342734"/>
              <a:gd name="connsiteX102" fmla="*/ 4064614 w 10678681"/>
              <a:gd name="connsiteY102" fmla="*/ 1296118 h 1342734"/>
              <a:gd name="connsiteX103" fmla="*/ 3900948 w 10678681"/>
              <a:gd name="connsiteY103" fmla="*/ 1322156 h 1342734"/>
              <a:gd name="connsiteX104" fmla="*/ 3787890 w 10678681"/>
              <a:gd name="connsiteY104" fmla="*/ 1322164 h 1342734"/>
              <a:gd name="connsiteX105" fmla="*/ 3745993 w 10678681"/>
              <a:gd name="connsiteY105" fmla="*/ 1342630 h 1342734"/>
              <a:gd name="connsiteX106" fmla="*/ 3675785 w 10678681"/>
              <a:gd name="connsiteY106" fmla="*/ 1326802 h 1342734"/>
              <a:gd name="connsiteX107" fmla="*/ 3623856 w 10678681"/>
              <a:gd name="connsiteY107" fmla="*/ 1290804 h 1342734"/>
              <a:gd name="connsiteX108" fmla="*/ 3564933 w 10678681"/>
              <a:gd name="connsiteY108" fmla="*/ 1287147 h 1342734"/>
              <a:gd name="connsiteX109" fmla="*/ 3550537 w 10678681"/>
              <a:gd name="connsiteY109" fmla="*/ 1317552 h 1342734"/>
              <a:gd name="connsiteX110" fmla="*/ 3487736 w 10678681"/>
              <a:gd name="connsiteY110" fmla="*/ 1303493 h 1342734"/>
              <a:gd name="connsiteX111" fmla="*/ 3392548 w 10678681"/>
              <a:gd name="connsiteY111" fmla="*/ 1278741 h 1342734"/>
              <a:gd name="connsiteX112" fmla="*/ 3337466 w 10678681"/>
              <a:gd name="connsiteY112" fmla="*/ 1272537 h 1342734"/>
              <a:gd name="connsiteX113" fmla="*/ 3175981 w 10678681"/>
              <a:gd name="connsiteY113" fmla="*/ 1208973 h 1342734"/>
              <a:gd name="connsiteX114" fmla="*/ 3036856 w 10678681"/>
              <a:gd name="connsiteY114" fmla="*/ 1214383 h 1342734"/>
              <a:gd name="connsiteX115" fmla="*/ 2824973 w 10678681"/>
              <a:gd name="connsiteY115" fmla="*/ 1134864 h 1342734"/>
              <a:gd name="connsiteX116" fmla="*/ 2804398 w 10678681"/>
              <a:gd name="connsiteY116" fmla="*/ 1125556 h 1342734"/>
              <a:gd name="connsiteX117" fmla="*/ 2736109 w 10678681"/>
              <a:gd name="connsiteY117" fmla="*/ 1137717 h 1342734"/>
              <a:gd name="connsiteX118" fmla="*/ 2659096 w 10678681"/>
              <a:gd name="connsiteY118" fmla="*/ 1150294 h 1342734"/>
              <a:gd name="connsiteX119" fmla="*/ 2567088 w 10678681"/>
              <a:gd name="connsiteY119" fmla="*/ 1181781 h 1342734"/>
              <a:gd name="connsiteX120" fmla="*/ 2454501 w 10678681"/>
              <a:gd name="connsiteY120" fmla="*/ 1155455 h 1342734"/>
              <a:gd name="connsiteX121" fmla="*/ 2385161 w 10678681"/>
              <a:gd name="connsiteY121" fmla="*/ 1161312 h 1342734"/>
              <a:gd name="connsiteX122" fmla="*/ 2273361 w 10678681"/>
              <a:gd name="connsiteY122" fmla="*/ 1134090 h 1342734"/>
              <a:gd name="connsiteX123" fmla="*/ 2132003 w 10678681"/>
              <a:gd name="connsiteY123" fmla="*/ 1139225 h 1342734"/>
              <a:gd name="connsiteX124" fmla="*/ 2041224 w 10678681"/>
              <a:gd name="connsiteY124" fmla="*/ 1147536 h 1342734"/>
              <a:gd name="connsiteX125" fmla="*/ 2010157 w 10678681"/>
              <a:gd name="connsiteY125" fmla="*/ 1152767 h 1342734"/>
              <a:gd name="connsiteX126" fmla="*/ 1859213 w 10678681"/>
              <a:gd name="connsiteY126" fmla="*/ 1199540 h 1342734"/>
              <a:gd name="connsiteX127" fmla="*/ 1735877 w 10678681"/>
              <a:gd name="connsiteY127" fmla="*/ 1246527 h 1342734"/>
              <a:gd name="connsiteX128" fmla="*/ 1705069 w 10678681"/>
              <a:gd name="connsiteY128" fmla="*/ 1251989 h 1342734"/>
              <a:gd name="connsiteX129" fmla="*/ 1307888 w 10678681"/>
              <a:gd name="connsiteY129" fmla="*/ 1283156 h 1342734"/>
              <a:gd name="connsiteX130" fmla="*/ 1220734 w 10678681"/>
              <a:gd name="connsiteY130" fmla="*/ 1257811 h 1342734"/>
              <a:gd name="connsiteX131" fmla="*/ 1021737 w 10678681"/>
              <a:gd name="connsiteY131" fmla="*/ 1238739 h 1342734"/>
              <a:gd name="connsiteX132" fmla="*/ 959820 w 10678681"/>
              <a:gd name="connsiteY132" fmla="*/ 1275863 h 1342734"/>
              <a:gd name="connsiteX133" fmla="*/ 929137 w 10678681"/>
              <a:gd name="connsiteY133" fmla="*/ 1273957 h 1342734"/>
              <a:gd name="connsiteX134" fmla="*/ 878849 w 10678681"/>
              <a:gd name="connsiteY134" fmla="*/ 1266740 h 1342734"/>
              <a:gd name="connsiteX135" fmla="*/ 800667 w 10678681"/>
              <a:gd name="connsiteY135" fmla="*/ 1282041 h 1342734"/>
              <a:gd name="connsiteX136" fmla="*/ 644906 w 10678681"/>
              <a:gd name="connsiteY136" fmla="*/ 1273685 h 1342734"/>
              <a:gd name="connsiteX137" fmla="*/ 379869 w 10678681"/>
              <a:gd name="connsiteY137" fmla="*/ 1339165 h 1342734"/>
              <a:gd name="connsiteX138" fmla="*/ 137696 w 10678681"/>
              <a:gd name="connsiteY138" fmla="*/ 1319217 h 1342734"/>
              <a:gd name="connsiteX139" fmla="*/ 54250 w 10678681"/>
              <a:gd name="connsiteY139" fmla="*/ 1315838 h 1342734"/>
              <a:gd name="connsiteX140" fmla="*/ 28042 w 10678681"/>
              <a:gd name="connsiteY140" fmla="*/ 1297822 h 1342734"/>
              <a:gd name="connsiteX141" fmla="*/ 0 w 10678681"/>
              <a:gd name="connsiteY141" fmla="*/ 1294612 h 1342734"/>
              <a:gd name="connsiteX142" fmla="*/ 0 w 10678681"/>
              <a:gd name="connsiteY142" fmla="*/ 0 h 1342734"/>
              <a:gd name="connsiteX0" fmla="*/ 0 w 10678681"/>
              <a:gd name="connsiteY0" fmla="*/ 0 h 1342734"/>
              <a:gd name="connsiteX1" fmla="*/ 10678681 w 10678681"/>
              <a:gd name="connsiteY1" fmla="*/ 0 h 1342734"/>
              <a:gd name="connsiteX2" fmla="*/ 10666019 w 10678681"/>
              <a:gd name="connsiteY2" fmla="*/ 7876 h 1342734"/>
              <a:gd name="connsiteX3" fmla="*/ 10632825 w 10678681"/>
              <a:gd name="connsiteY3" fmla="*/ 32153 h 1342734"/>
              <a:gd name="connsiteX4" fmla="*/ 10516219 w 10678681"/>
              <a:gd name="connsiteY4" fmla="*/ 45588 h 1342734"/>
              <a:gd name="connsiteX5" fmla="*/ 10456989 w 10678681"/>
              <a:gd name="connsiteY5" fmla="*/ 979 h 1342734"/>
              <a:gd name="connsiteX6" fmla="*/ 10438642 w 10678681"/>
              <a:gd name="connsiteY6" fmla="*/ 1524 h 1342734"/>
              <a:gd name="connsiteX7" fmla="*/ 10407146 w 10678681"/>
              <a:gd name="connsiteY7" fmla="*/ 43659 h 1342734"/>
              <a:gd name="connsiteX8" fmla="*/ 10341159 w 10678681"/>
              <a:gd name="connsiteY8" fmla="*/ 103824 h 1342734"/>
              <a:gd name="connsiteX9" fmla="*/ 10244930 w 10678681"/>
              <a:gd name="connsiteY9" fmla="*/ 94599 h 1342734"/>
              <a:gd name="connsiteX10" fmla="*/ 10115334 w 10678681"/>
              <a:gd name="connsiteY10" fmla="*/ 155658 h 1342734"/>
              <a:gd name="connsiteX11" fmla="*/ 10068157 w 10678681"/>
              <a:gd name="connsiteY11" fmla="*/ 215673 h 1342734"/>
              <a:gd name="connsiteX12" fmla="*/ 10045431 w 10678681"/>
              <a:gd name="connsiteY12" fmla="*/ 229568 h 1342734"/>
              <a:gd name="connsiteX13" fmla="*/ 9929077 w 10678681"/>
              <a:gd name="connsiteY13" fmla="*/ 254478 h 1342734"/>
              <a:gd name="connsiteX14" fmla="*/ 9840045 w 10678681"/>
              <a:gd name="connsiteY14" fmla="*/ 223033 h 1342734"/>
              <a:gd name="connsiteX15" fmla="*/ 9679638 w 10678681"/>
              <a:gd name="connsiteY15" fmla="*/ 277462 h 1342734"/>
              <a:gd name="connsiteX16" fmla="*/ 9498347 w 10678681"/>
              <a:gd name="connsiteY16" fmla="*/ 244723 h 1342734"/>
              <a:gd name="connsiteX17" fmla="*/ 9366026 w 10678681"/>
              <a:gd name="connsiteY17" fmla="*/ 299024 h 1342734"/>
              <a:gd name="connsiteX18" fmla="*/ 9316702 w 10678681"/>
              <a:gd name="connsiteY18" fmla="*/ 356523 h 1342734"/>
              <a:gd name="connsiteX19" fmla="*/ 9121744 w 10678681"/>
              <a:gd name="connsiteY19" fmla="*/ 365177 h 1342734"/>
              <a:gd name="connsiteX20" fmla="*/ 9061654 w 10678681"/>
              <a:gd name="connsiteY20" fmla="*/ 393730 h 1342734"/>
              <a:gd name="connsiteX21" fmla="*/ 8997577 w 10678681"/>
              <a:gd name="connsiteY21" fmla="*/ 380865 h 1342734"/>
              <a:gd name="connsiteX22" fmla="*/ 8907968 w 10678681"/>
              <a:gd name="connsiteY22" fmla="*/ 447345 h 1342734"/>
              <a:gd name="connsiteX23" fmla="*/ 8764163 w 10678681"/>
              <a:gd name="connsiteY23" fmla="*/ 471000 h 1342734"/>
              <a:gd name="connsiteX24" fmla="*/ 8680155 w 10678681"/>
              <a:gd name="connsiteY24" fmla="*/ 492404 h 1342734"/>
              <a:gd name="connsiteX25" fmla="*/ 8651436 w 10678681"/>
              <a:gd name="connsiteY25" fmla="*/ 511923 h 1342734"/>
              <a:gd name="connsiteX26" fmla="*/ 8609185 w 10678681"/>
              <a:gd name="connsiteY26" fmla="*/ 531525 h 1342734"/>
              <a:gd name="connsiteX27" fmla="*/ 8537091 w 10678681"/>
              <a:gd name="connsiteY27" fmla="*/ 574933 h 1342734"/>
              <a:gd name="connsiteX28" fmla="*/ 8435931 w 10678681"/>
              <a:gd name="connsiteY28" fmla="*/ 617926 h 1342734"/>
              <a:gd name="connsiteX29" fmla="*/ 8348623 w 10678681"/>
              <a:gd name="connsiteY29" fmla="*/ 600607 h 1342734"/>
              <a:gd name="connsiteX30" fmla="*/ 8344233 w 10678681"/>
              <a:gd name="connsiteY30" fmla="*/ 610922 h 1342734"/>
              <a:gd name="connsiteX31" fmla="*/ 8290622 w 10678681"/>
              <a:gd name="connsiteY31" fmla="*/ 622687 h 1342734"/>
              <a:gd name="connsiteX32" fmla="*/ 8086698 w 10678681"/>
              <a:gd name="connsiteY32" fmla="*/ 605185 h 1342734"/>
              <a:gd name="connsiteX33" fmla="*/ 7982378 w 10678681"/>
              <a:gd name="connsiteY33" fmla="*/ 629799 h 1342734"/>
              <a:gd name="connsiteX34" fmla="*/ 7947952 w 10678681"/>
              <a:gd name="connsiteY34" fmla="*/ 648003 h 1342734"/>
              <a:gd name="connsiteX35" fmla="*/ 7890112 w 10678681"/>
              <a:gd name="connsiteY35" fmla="*/ 677915 h 1342734"/>
              <a:gd name="connsiteX36" fmla="*/ 7853284 w 10678681"/>
              <a:gd name="connsiteY36" fmla="*/ 723588 h 1342734"/>
              <a:gd name="connsiteX37" fmla="*/ 7802383 w 10678681"/>
              <a:gd name="connsiteY37" fmla="*/ 739359 h 1342734"/>
              <a:gd name="connsiteX38" fmla="*/ 7730518 w 10678681"/>
              <a:gd name="connsiteY38" fmla="*/ 739526 h 1342734"/>
              <a:gd name="connsiteX39" fmla="*/ 7652907 w 10678681"/>
              <a:gd name="connsiteY39" fmla="*/ 783273 h 1342734"/>
              <a:gd name="connsiteX40" fmla="*/ 7606008 w 10678681"/>
              <a:gd name="connsiteY40" fmla="*/ 800717 h 1342734"/>
              <a:gd name="connsiteX41" fmla="*/ 7480223 w 10678681"/>
              <a:gd name="connsiteY41" fmla="*/ 856821 h 1342734"/>
              <a:gd name="connsiteX42" fmla="*/ 7356005 w 10678681"/>
              <a:gd name="connsiteY42" fmla="*/ 919462 h 1342734"/>
              <a:gd name="connsiteX43" fmla="*/ 7305396 w 10678681"/>
              <a:gd name="connsiteY43" fmla="*/ 986228 h 1342734"/>
              <a:gd name="connsiteX44" fmla="*/ 7266251 w 10678681"/>
              <a:gd name="connsiteY44" fmla="*/ 967864 h 1342734"/>
              <a:gd name="connsiteX45" fmla="*/ 7269396 w 10678681"/>
              <a:gd name="connsiteY45" fmla="*/ 989282 h 1342734"/>
              <a:gd name="connsiteX46" fmla="*/ 7258094 w 10678681"/>
              <a:gd name="connsiteY46" fmla="*/ 990679 h 1342734"/>
              <a:gd name="connsiteX47" fmla="*/ 7257893 w 10678681"/>
              <a:gd name="connsiteY47" fmla="*/ 991204 h 1342734"/>
              <a:gd name="connsiteX48" fmla="*/ 7247153 w 10678681"/>
              <a:gd name="connsiteY48" fmla="*/ 991550 h 1342734"/>
              <a:gd name="connsiteX49" fmla="*/ 7193612 w 10678681"/>
              <a:gd name="connsiteY49" fmla="*/ 987042 h 1342734"/>
              <a:gd name="connsiteX50" fmla="*/ 7132632 w 10678681"/>
              <a:gd name="connsiteY50" fmla="*/ 1042036 h 1342734"/>
              <a:gd name="connsiteX51" fmla="*/ 7105610 w 10678681"/>
              <a:gd name="connsiteY51" fmla="*/ 1053537 h 1342734"/>
              <a:gd name="connsiteX52" fmla="*/ 7069148 w 10678681"/>
              <a:gd name="connsiteY52" fmla="*/ 1047163 h 1342734"/>
              <a:gd name="connsiteX53" fmla="*/ 7039634 w 10678681"/>
              <a:gd name="connsiteY53" fmla="*/ 1059971 h 1342734"/>
              <a:gd name="connsiteX54" fmla="*/ 7033445 w 10678681"/>
              <a:gd name="connsiteY54" fmla="*/ 1063314 h 1342734"/>
              <a:gd name="connsiteX55" fmla="*/ 6999157 w 10678681"/>
              <a:gd name="connsiteY55" fmla="*/ 1055282 h 1342734"/>
              <a:gd name="connsiteX56" fmla="*/ 6981874 w 10678681"/>
              <a:gd name="connsiteY56" fmla="*/ 1053827 h 1342734"/>
              <a:gd name="connsiteX57" fmla="*/ 6976102 w 10678681"/>
              <a:gd name="connsiteY57" fmla="*/ 1047854 h 1342734"/>
              <a:gd name="connsiteX58" fmla="*/ 6951040 w 10678681"/>
              <a:gd name="connsiteY58" fmla="*/ 1048531 h 1342734"/>
              <a:gd name="connsiteX59" fmla="*/ 6948497 w 10678681"/>
              <a:gd name="connsiteY59" fmla="*/ 1050706 h 1342734"/>
              <a:gd name="connsiteX60" fmla="*/ 6926582 w 10678681"/>
              <a:gd name="connsiteY60" fmla="*/ 1043462 h 1342734"/>
              <a:gd name="connsiteX61" fmla="*/ 6833743 w 10678681"/>
              <a:gd name="connsiteY61" fmla="*/ 1027960 h 1342734"/>
              <a:gd name="connsiteX62" fmla="*/ 6687090 w 10678681"/>
              <a:gd name="connsiteY62" fmla="*/ 1063250 h 1342734"/>
              <a:gd name="connsiteX63" fmla="*/ 6431838 w 10678681"/>
              <a:gd name="connsiteY63" fmla="*/ 1063226 h 1342734"/>
              <a:gd name="connsiteX64" fmla="*/ 6327795 w 10678681"/>
              <a:gd name="connsiteY64" fmla="*/ 1088142 h 1342734"/>
              <a:gd name="connsiteX65" fmla="*/ 6136549 w 10678681"/>
              <a:gd name="connsiteY65" fmla="*/ 1100268 h 1342734"/>
              <a:gd name="connsiteX66" fmla="*/ 6004655 w 10678681"/>
              <a:gd name="connsiteY66" fmla="*/ 1114946 h 1342734"/>
              <a:gd name="connsiteX67" fmla="*/ 5936643 w 10678681"/>
              <a:gd name="connsiteY67" fmla="*/ 1095428 h 1342734"/>
              <a:gd name="connsiteX68" fmla="*/ 5912484 w 10678681"/>
              <a:gd name="connsiteY68" fmla="*/ 1112624 h 1342734"/>
              <a:gd name="connsiteX69" fmla="*/ 5908387 w 10678681"/>
              <a:gd name="connsiteY69" fmla="*/ 1116018 h 1342734"/>
              <a:gd name="connsiteX70" fmla="*/ 5890495 w 10678681"/>
              <a:gd name="connsiteY70" fmla="*/ 1120268 h 1342734"/>
              <a:gd name="connsiteX71" fmla="*/ 5887318 w 10678681"/>
              <a:gd name="connsiteY71" fmla="*/ 1133134 h 1342734"/>
              <a:gd name="connsiteX72" fmla="*/ 5861726 w 10678681"/>
              <a:gd name="connsiteY72" fmla="*/ 1147891 h 1342734"/>
              <a:gd name="connsiteX73" fmla="*/ 5805823 w 10678681"/>
              <a:gd name="connsiteY73" fmla="*/ 1152457 h 1342734"/>
              <a:gd name="connsiteX74" fmla="*/ 5689841 w 10678681"/>
              <a:gd name="connsiteY74" fmla="*/ 1176232 h 1342734"/>
              <a:gd name="connsiteX75" fmla="*/ 5605119 w 10678681"/>
              <a:gd name="connsiteY75" fmla="*/ 1190202 h 1342734"/>
              <a:gd name="connsiteX76" fmla="*/ 5488513 w 10678681"/>
              <a:gd name="connsiteY76" fmla="*/ 1205367 h 1342734"/>
              <a:gd name="connsiteX77" fmla="*/ 5402905 w 10678681"/>
              <a:gd name="connsiteY77" fmla="*/ 1241191 h 1342734"/>
              <a:gd name="connsiteX78" fmla="*/ 5285593 w 10678681"/>
              <a:gd name="connsiteY78" fmla="*/ 1273569 h 1342734"/>
              <a:gd name="connsiteX79" fmla="*/ 5192893 w 10678681"/>
              <a:gd name="connsiteY79" fmla="*/ 1247188 h 1342734"/>
              <a:gd name="connsiteX80" fmla="*/ 5186475 w 10678681"/>
              <a:gd name="connsiteY80" fmla="*/ 1257028 h 1342734"/>
              <a:gd name="connsiteX81" fmla="*/ 5126038 w 10678681"/>
              <a:gd name="connsiteY81" fmla="*/ 1263189 h 1342734"/>
              <a:gd name="connsiteX82" fmla="*/ 4894688 w 10678681"/>
              <a:gd name="connsiteY82" fmla="*/ 1247184 h 1342734"/>
              <a:gd name="connsiteX83" fmla="*/ 4788036 w 10678681"/>
              <a:gd name="connsiteY83" fmla="*/ 1238182 h 1342734"/>
              <a:gd name="connsiteX84" fmla="*/ 4747555 w 10678681"/>
              <a:gd name="connsiteY84" fmla="*/ 1252768 h 1342734"/>
              <a:gd name="connsiteX85" fmla="*/ 4679644 w 10678681"/>
              <a:gd name="connsiteY85" fmla="*/ 1276603 h 1342734"/>
              <a:gd name="connsiteX86" fmla="*/ 4632222 w 10678681"/>
              <a:gd name="connsiteY86" fmla="*/ 1318360 h 1342734"/>
              <a:gd name="connsiteX87" fmla="*/ 4617358 w 10678681"/>
              <a:gd name="connsiteY87" fmla="*/ 1327690 h 1342734"/>
              <a:gd name="connsiteX88" fmla="*/ 4589102 w 10678681"/>
              <a:gd name="connsiteY88" fmla="*/ 1321223 h 1342734"/>
              <a:gd name="connsiteX89" fmla="*/ 4578184 w 10678681"/>
              <a:gd name="connsiteY89" fmla="*/ 1326745 h 1342734"/>
              <a:gd name="connsiteX90" fmla="*/ 4574270 w 10678681"/>
              <a:gd name="connsiteY90" fmla="*/ 1325878 h 1342734"/>
              <a:gd name="connsiteX91" fmla="*/ 4564919 w 10678681"/>
              <a:gd name="connsiteY91" fmla="*/ 1325507 h 1342734"/>
              <a:gd name="connsiteX92" fmla="*/ 4566586 w 10678681"/>
              <a:gd name="connsiteY92" fmla="*/ 1316963 h 1342734"/>
              <a:gd name="connsiteX93" fmla="*/ 4556303 w 10678681"/>
              <a:gd name="connsiteY93" fmla="*/ 1300262 h 1342734"/>
              <a:gd name="connsiteX94" fmla="*/ 4502358 w 10678681"/>
              <a:gd name="connsiteY94" fmla="*/ 1302558 h 1342734"/>
              <a:gd name="connsiteX95" fmla="*/ 4498919 w 10678681"/>
              <a:gd name="connsiteY95" fmla="*/ 1312115 h 1342734"/>
              <a:gd name="connsiteX96" fmla="*/ 4492075 w 10678681"/>
              <a:gd name="connsiteY96" fmla="*/ 1313357 h 1342734"/>
              <a:gd name="connsiteX97" fmla="*/ 4487466 w 10678681"/>
              <a:gd name="connsiteY97" fmla="*/ 1304102 h 1342734"/>
              <a:gd name="connsiteX98" fmla="*/ 4398292 w 10678681"/>
              <a:gd name="connsiteY98" fmla="*/ 1278410 h 1342734"/>
              <a:gd name="connsiteX99" fmla="*/ 4306088 w 10678681"/>
              <a:gd name="connsiteY99" fmla="*/ 1282512 h 1342734"/>
              <a:gd name="connsiteX100" fmla="*/ 4188995 w 10678681"/>
              <a:gd name="connsiteY100" fmla="*/ 1296718 h 1342734"/>
              <a:gd name="connsiteX101" fmla="*/ 4136582 w 10678681"/>
              <a:gd name="connsiteY101" fmla="*/ 1287687 h 1342734"/>
              <a:gd name="connsiteX102" fmla="*/ 4064614 w 10678681"/>
              <a:gd name="connsiteY102" fmla="*/ 1296118 h 1342734"/>
              <a:gd name="connsiteX103" fmla="*/ 3900948 w 10678681"/>
              <a:gd name="connsiteY103" fmla="*/ 1322156 h 1342734"/>
              <a:gd name="connsiteX104" fmla="*/ 3787890 w 10678681"/>
              <a:gd name="connsiteY104" fmla="*/ 1322164 h 1342734"/>
              <a:gd name="connsiteX105" fmla="*/ 3745993 w 10678681"/>
              <a:gd name="connsiteY105" fmla="*/ 1342630 h 1342734"/>
              <a:gd name="connsiteX106" fmla="*/ 3675785 w 10678681"/>
              <a:gd name="connsiteY106" fmla="*/ 1326802 h 1342734"/>
              <a:gd name="connsiteX107" fmla="*/ 3623856 w 10678681"/>
              <a:gd name="connsiteY107" fmla="*/ 1290804 h 1342734"/>
              <a:gd name="connsiteX108" fmla="*/ 3564933 w 10678681"/>
              <a:gd name="connsiteY108" fmla="*/ 1287147 h 1342734"/>
              <a:gd name="connsiteX109" fmla="*/ 3550537 w 10678681"/>
              <a:gd name="connsiteY109" fmla="*/ 1317552 h 1342734"/>
              <a:gd name="connsiteX110" fmla="*/ 3487736 w 10678681"/>
              <a:gd name="connsiteY110" fmla="*/ 1303493 h 1342734"/>
              <a:gd name="connsiteX111" fmla="*/ 3392548 w 10678681"/>
              <a:gd name="connsiteY111" fmla="*/ 1278741 h 1342734"/>
              <a:gd name="connsiteX112" fmla="*/ 3337466 w 10678681"/>
              <a:gd name="connsiteY112" fmla="*/ 1272537 h 1342734"/>
              <a:gd name="connsiteX113" fmla="*/ 3175981 w 10678681"/>
              <a:gd name="connsiteY113" fmla="*/ 1208973 h 1342734"/>
              <a:gd name="connsiteX114" fmla="*/ 3036856 w 10678681"/>
              <a:gd name="connsiteY114" fmla="*/ 1214383 h 1342734"/>
              <a:gd name="connsiteX115" fmla="*/ 2824973 w 10678681"/>
              <a:gd name="connsiteY115" fmla="*/ 1134864 h 1342734"/>
              <a:gd name="connsiteX116" fmla="*/ 2804398 w 10678681"/>
              <a:gd name="connsiteY116" fmla="*/ 1125556 h 1342734"/>
              <a:gd name="connsiteX117" fmla="*/ 2736109 w 10678681"/>
              <a:gd name="connsiteY117" fmla="*/ 1137717 h 1342734"/>
              <a:gd name="connsiteX118" fmla="*/ 2659096 w 10678681"/>
              <a:gd name="connsiteY118" fmla="*/ 1150294 h 1342734"/>
              <a:gd name="connsiteX119" fmla="*/ 2567088 w 10678681"/>
              <a:gd name="connsiteY119" fmla="*/ 1181781 h 1342734"/>
              <a:gd name="connsiteX120" fmla="*/ 2454501 w 10678681"/>
              <a:gd name="connsiteY120" fmla="*/ 1155455 h 1342734"/>
              <a:gd name="connsiteX121" fmla="*/ 2385161 w 10678681"/>
              <a:gd name="connsiteY121" fmla="*/ 1161312 h 1342734"/>
              <a:gd name="connsiteX122" fmla="*/ 2273361 w 10678681"/>
              <a:gd name="connsiteY122" fmla="*/ 1134090 h 1342734"/>
              <a:gd name="connsiteX123" fmla="*/ 2132003 w 10678681"/>
              <a:gd name="connsiteY123" fmla="*/ 1139225 h 1342734"/>
              <a:gd name="connsiteX124" fmla="*/ 2041224 w 10678681"/>
              <a:gd name="connsiteY124" fmla="*/ 1147536 h 1342734"/>
              <a:gd name="connsiteX125" fmla="*/ 2010157 w 10678681"/>
              <a:gd name="connsiteY125" fmla="*/ 1152767 h 1342734"/>
              <a:gd name="connsiteX126" fmla="*/ 1859213 w 10678681"/>
              <a:gd name="connsiteY126" fmla="*/ 1199540 h 1342734"/>
              <a:gd name="connsiteX127" fmla="*/ 1735877 w 10678681"/>
              <a:gd name="connsiteY127" fmla="*/ 1246527 h 1342734"/>
              <a:gd name="connsiteX128" fmla="*/ 1705069 w 10678681"/>
              <a:gd name="connsiteY128" fmla="*/ 1251989 h 1342734"/>
              <a:gd name="connsiteX129" fmla="*/ 1307888 w 10678681"/>
              <a:gd name="connsiteY129" fmla="*/ 1283156 h 1342734"/>
              <a:gd name="connsiteX130" fmla="*/ 1220734 w 10678681"/>
              <a:gd name="connsiteY130" fmla="*/ 1257811 h 1342734"/>
              <a:gd name="connsiteX131" fmla="*/ 1021737 w 10678681"/>
              <a:gd name="connsiteY131" fmla="*/ 1238739 h 1342734"/>
              <a:gd name="connsiteX132" fmla="*/ 959820 w 10678681"/>
              <a:gd name="connsiteY132" fmla="*/ 1275863 h 1342734"/>
              <a:gd name="connsiteX133" fmla="*/ 929137 w 10678681"/>
              <a:gd name="connsiteY133" fmla="*/ 1273957 h 1342734"/>
              <a:gd name="connsiteX134" fmla="*/ 878849 w 10678681"/>
              <a:gd name="connsiteY134" fmla="*/ 1266740 h 1342734"/>
              <a:gd name="connsiteX135" fmla="*/ 800667 w 10678681"/>
              <a:gd name="connsiteY135" fmla="*/ 1282041 h 1342734"/>
              <a:gd name="connsiteX136" fmla="*/ 644906 w 10678681"/>
              <a:gd name="connsiteY136" fmla="*/ 1273685 h 1342734"/>
              <a:gd name="connsiteX137" fmla="*/ 379869 w 10678681"/>
              <a:gd name="connsiteY137" fmla="*/ 1339165 h 1342734"/>
              <a:gd name="connsiteX138" fmla="*/ 137696 w 10678681"/>
              <a:gd name="connsiteY138" fmla="*/ 1319217 h 1342734"/>
              <a:gd name="connsiteX139" fmla="*/ 54250 w 10678681"/>
              <a:gd name="connsiteY139" fmla="*/ 1315838 h 1342734"/>
              <a:gd name="connsiteX140" fmla="*/ 28042 w 10678681"/>
              <a:gd name="connsiteY140" fmla="*/ 1297822 h 1342734"/>
              <a:gd name="connsiteX141" fmla="*/ 0 w 10678681"/>
              <a:gd name="connsiteY141" fmla="*/ 1294612 h 1342734"/>
              <a:gd name="connsiteX142" fmla="*/ 0 w 10678681"/>
              <a:gd name="connsiteY142" fmla="*/ 0 h 1342734"/>
              <a:gd name="connsiteX0" fmla="*/ 0 w 10678681"/>
              <a:gd name="connsiteY0" fmla="*/ 0 h 1342734"/>
              <a:gd name="connsiteX1" fmla="*/ 10678681 w 10678681"/>
              <a:gd name="connsiteY1" fmla="*/ 0 h 1342734"/>
              <a:gd name="connsiteX2" fmla="*/ 10666019 w 10678681"/>
              <a:gd name="connsiteY2" fmla="*/ 7876 h 1342734"/>
              <a:gd name="connsiteX3" fmla="*/ 10632825 w 10678681"/>
              <a:gd name="connsiteY3" fmla="*/ 32153 h 1342734"/>
              <a:gd name="connsiteX4" fmla="*/ 10516219 w 10678681"/>
              <a:gd name="connsiteY4" fmla="*/ 45588 h 1342734"/>
              <a:gd name="connsiteX5" fmla="*/ 10456989 w 10678681"/>
              <a:gd name="connsiteY5" fmla="*/ 979 h 1342734"/>
              <a:gd name="connsiteX6" fmla="*/ 10438642 w 10678681"/>
              <a:gd name="connsiteY6" fmla="*/ 1524 h 1342734"/>
              <a:gd name="connsiteX7" fmla="*/ 10407146 w 10678681"/>
              <a:gd name="connsiteY7" fmla="*/ 43659 h 1342734"/>
              <a:gd name="connsiteX8" fmla="*/ 10341159 w 10678681"/>
              <a:gd name="connsiteY8" fmla="*/ 103824 h 1342734"/>
              <a:gd name="connsiteX9" fmla="*/ 10244930 w 10678681"/>
              <a:gd name="connsiteY9" fmla="*/ 94599 h 1342734"/>
              <a:gd name="connsiteX10" fmla="*/ 10115334 w 10678681"/>
              <a:gd name="connsiteY10" fmla="*/ 155658 h 1342734"/>
              <a:gd name="connsiteX11" fmla="*/ 10068157 w 10678681"/>
              <a:gd name="connsiteY11" fmla="*/ 215673 h 1342734"/>
              <a:gd name="connsiteX12" fmla="*/ 10045431 w 10678681"/>
              <a:gd name="connsiteY12" fmla="*/ 229568 h 1342734"/>
              <a:gd name="connsiteX13" fmla="*/ 9929077 w 10678681"/>
              <a:gd name="connsiteY13" fmla="*/ 254478 h 1342734"/>
              <a:gd name="connsiteX14" fmla="*/ 9840045 w 10678681"/>
              <a:gd name="connsiteY14" fmla="*/ 223033 h 1342734"/>
              <a:gd name="connsiteX15" fmla="*/ 9679638 w 10678681"/>
              <a:gd name="connsiteY15" fmla="*/ 277462 h 1342734"/>
              <a:gd name="connsiteX16" fmla="*/ 9498347 w 10678681"/>
              <a:gd name="connsiteY16" fmla="*/ 244723 h 1342734"/>
              <a:gd name="connsiteX17" fmla="*/ 9366026 w 10678681"/>
              <a:gd name="connsiteY17" fmla="*/ 299024 h 1342734"/>
              <a:gd name="connsiteX18" fmla="*/ 9316702 w 10678681"/>
              <a:gd name="connsiteY18" fmla="*/ 356523 h 1342734"/>
              <a:gd name="connsiteX19" fmla="*/ 9121744 w 10678681"/>
              <a:gd name="connsiteY19" fmla="*/ 365177 h 1342734"/>
              <a:gd name="connsiteX20" fmla="*/ 9061654 w 10678681"/>
              <a:gd name="connsiteY20" fmla="*/ 393730 h 1342734"/>
              <a:gd name="connsiteX21" fmla="*/ 8997577 w 10678681"/>
              <a:gd name="connsiteY21" fmla="*/ 380865 h 1342734"/>
              <a:gd name="connsiteX22" fmla="*/ 8907968 w 10678681"/>
              <a:gd name="connsiteY22" fmla="*/ 447345 h 1342734"/>
              <a:gd name="connsiteX23" fmla="*/ 8764163 w 10678681"/>
              <a:gd name="connsiteY23" fmla="*/ 471000 h 1342734"/>
              <a:gd name="connsiteX24" fmla="*/ 8680155 w 10678681"/>
              <a:gd name="connsiteY24" fmla="*/ 492404 h 1342734"/>
              <a:gd name="connsiteX25" fmla="*/ 8651436 w 10678681"/>
              <a:gd name="connsiteY25" fmla="*/ 511923 h 1342734"/>
              <a:gd name="connsiteX26" fmla="*/ 8609185 w 10678681"/>
              <a:gd name="connsiteY26" fmla="*/ 531525 h 1342734"/>
              <a:gd name="connsiteX27" fmla="*/ 8537091 w 10678681"/>
              <a:gd name="connsiteY27" fmla="*/ 574933 h 1342734"/>
              <a:gd name="connsiteX28" fmla="*/ 8435931 w 10678681"/>
              <a:gd name="connsiteY28" fmla="*/ 617926 h 1342734"/>
              <a:gd name="connsiteX29" fmla="*/ 8348623 w 10678681"/>
              <a:gd name="connsiteY29" fmla="*/ 600607 h 1342734"/>
              <a:gd name="connsiteX30" fmla="*/ 8344233 w 10678681"/>
              <a:gd name="connsiteY30" fmla="*/ 610922 h 1342734"/>
              <a:gd name="connsiteX31" fmla="*/ 8290622 w 10678681"/>
              <a:gd name="connsiteY31" fmla="*/ 622687 h 1342734"/>
              <a:gd name="connsiteX32" fmla="*/ 8086698 w 10678681"/>
              <a:gd name="connsiteY32" fmla="*/ 605185 h 1342734"/>
              <a:gd name="connsiteX33" fmla="*/ 7982378 w 10678681"/>
              <a:gd name="connsiteY33" fmla="*/ 629799 h 1342734"/>
              <a:gd name="connsiteX34" fmla="*/ 7947952 w 10678681"/>
              <a:gd name="connsiteY34" fmla="*/ 648003 h 1342734"/>
              <a:gd name="connsiteX35" fmla="*/ 7890112 w 10678681"/>
              <a:gd name="connsiteY35" fmla="*/ 677915 h 1342734"/>
              <a:gd name="connsiteX36" fmla="*/ 7853284 w 10678681"/>
              <a:gd name="connsiteY36" fmla="*/ 723588 h 1342734"/>
              <a:gd name="connsiteX37" fmla="*/ 7802383 w 10678681"/>
              <a:gd name="connsiteY37" fmla="*/ 739359 h 1342734"/>
              <a:gd name="connsiteX38" fmla="*/ 7730518 w 10678681"/>
              <a:gd name="connsiteY38" fmla="*/ 739526 h 1342734"/>
              <a:gd name="connsiteX39" fmla="*/ 7652907 w 10678681"/>
              <a:gd name="connsiteY39" fmla="*/ 783273 h 1342734"/>
              <a:gd name="connsiteX40" fmla="*/ 7606008 w 10678681"/>
              <a:gd name="connsiteY40" fmla="*/ 800717 h 1342734"/>
              <a:gd name="connsiteX41" fmla="*/ 7480223 w 10678681"/>
              <a:gd name="connsiteY41" fmla="*/ 856821 h 1342734"/>
              <a:gd name="connsiteX42" fmla="*/ 7356005 w 10678681"/>
              <a:gd name="connsiteY42" fmla="*/ 919462 h 1342734"/>
              <a:gd name="connsiteX43" fmla="*/ 7305396 w 10678681"/>
              <a:gd name="connsiteY43" fmla="*/ 986228 h 1342734"/>
              <a:gd name="connsiteX44" fmla="*/ 7266251 w 10678681"/>
              <a:gd name="connsiteY44" fmla="*/ 967864 h 1342734"/>
              <a:gd name="connsiteX45" fmla="*/ 7258094 w 10678681"/>
              <a:gd name="connsiteY45" fmla="*/ 990679 h 1342734"/>
              <a:gd name="connsiteX46" fmla="*/ 7257893 w 10678681"/>
              <a:gd name="connsiteY46" fmla="*/ 991204 h 1342734"/>
              <a:gd name="connsiteX47" fmla="*/ 7247153 w 10678681"/>
              <a:gd name="connsiteY47" fmla="*/ 991550 h 1342734"/>
              <a:gd name="connsiteX48" fmla="*/ 7193612 w 10678681"/>
              <a:gd name="connsiteY48" fmla="*/ 987042 h 1342734"/>
              <a:gd name="connsiteX49" fmla="*/ 7132632 w 10678681"/>
              <a:gd name="connsiteY49" fmla="*/ 1042036 h 1342734"/>
              <a:gd name="connsiteX50" fmla="*/ 7105610 w 10678681"/>
              <a:gd name="connsiteY50" fmla="*/ 1053537 h 1342734"/>
              <a:gd name="connsiteX51" fmla="*/ 7069148 w 10678681"/>
              <a:gd name="connsiteY51" fmla="*/ 1047163 h 1342734"/>
              <a:gd name="connsiteX52" fmla="*/ 7039634 w 10678681"/>
              <a:gd name="connsiteY52" fmla="*/ 1059971 h 1342734"/>
              <a:gd name="connsiteX53" fmla="*/ 7033445 w 10678681"/>
              <a:gd name="connsiteY53" fmla="*/ 1063314 h 1342734"/>
              <a:gd name="connsiteX54" fmla="*/ 6999157 w 10678681"/>
              <a:gd name="connsiteY54" fmla="*/ 1055282 h 1342734"/>
              <a:gd name="connsiteX55" fmla="*/ 6981874 w 10678681"/>
              <a:gd name="connsiteY55" fmla="*/ 1053827 h 1342734"/>
              <a:gd name="connsiteX56" fmla="*/ 6976102 w 10678681"/>
              <a:gd name="connsiteY56" fmla="*/ 1047854 h 1342734"/>
              <a:gd name="connsiteX57" fmla="*/ 6951040 w 10678681"/>
              <a:gd name="connsiteY57" fmla="*/ 1048531 h 1342734"/>
              <a:gd name="connsiteX58" fmla="*/ 6948497 w 10678681"/>
              <a:gd name="connsiteY58" fmla="*/ 1050706 h 1342734"/>
              <a:gd name="connsiteX59" fmla="*/ 6926582 w 10678681"/>
              <a:gd name="connsiteY59" fmla="*/ 1043462 h 1342734"/>
              <a:gd name="connsiteX60" fmla="*/ 6833743 w 10678681"/>
              <a:gd name="connsiteY60" fmla="*/ 1027960 h 1342734"/>
              <a:gd name="connsiteX61" fmla="*/ 6687090 w 10678681"/>
              <a:gd name="connsiteY61" fmla="*/ 1063250 h 1342734"/>
              <a:gd name="connsiteX62" fmla="*/ 6431838 w 10678681"/>
              <a:gd name="connsiteY62" fmla="*/ 1063226 h 1342734"/>
              <a:gd name="connsiteX63" fmla="*/ 6327795 w 10678681"/>
              <a:gd name="connsiteY63" fmla="*/ 1088142 h 1342734"/>
              <a:gd name="connsiteX64" fmla="*/ 6136549 w 10678681"/>
              <a:gd name="connsiteY64" fmla="*/ 1100268 h 1342734"/>
              <a:gd name="connsiteX65" fmla="*/ 6004655 w 10678681"/>
              <a:gd name="connsiteY65" fmla="*/ 1114946 h 1342734"/>
              <a:gd name="connsiteX66" fmla="*/ 5936643 w 10678681"/>
              <a:gd name="connsiteY66" fmla="*/ 1095428 h 1342734"/>
              <a:gd name="connsiteX67" fmla="*/ 5912484 w 10678681"/>
              <a:gd name="connsiteY67" fmla="*/ 1112624 h 1342734"/>
              <a:gd name="connsiteX68" fmla="*/ 5908387 w 10678681"/>
              <a:gd name="connsiteY68" fmla="*/ 1116018 h 1342734"/>
              <a:gd name="connsiteX69" fmla="*/ 5890495 w 10678681"/>
              <a:gd name="connsiteY69" fmla="*/ 1120268 h 1342734"/>
              <a:gd name="connsiteX70" fmla="*/ 5887318 w 10678681"/>
              <a:gd name="connsiteY70" fmla="*/ 1133134 h 1342734"/>
              <a:gd name="connsiteX71" fmla="*/ 5861726 w 10678681"/>
              <a:gd name="connsiteY71" fmla="*/ 1147891 h 1342734"/>
              <a:gd name="connsiteX72" fmla="*/ 5805823 w 10678681"/>
              <a:gd name="connsiteY72" fmla="*/ 1152457 h 1342734"/>
              <a:gd name="connsiteX73" fmla="*/ 5689841 w 10678681"/>
              <a:gd name="connsiteY73" fmla="*/ 1176232 h 1342734"/>
              <a:gd name="connsiteX74" fmla="*/ 5605119 w 10678681"/>
              <a:gd name="connsiteY74" fmla="*/ 1190202 h 1342734"/>
              <a:gd name="connsiteX75" fmla="*/ 5488513 w 10678681"/>
              <a:gd name="connsiteY75" fmla="*/ 1205367 h 1342734"/>
              <a:gd name="connsiteX76" fmla="*/ 5402905 w 10678681"/>
              <a:gd name="connsiteY76" fmla="*/ 1241191 h 1342734"/>
              <a:gd name="connsiteX77" fmla="*/ 5285593 w 10678681"/>
              <a:gd name="connsiteY77" fmla="*/ 1273569 h 1342734"/>
              <a:gd name="connsiteX78" fmla="*/ 5192893 w 10678681"/>
              <a:gd name="connsiteY78" fmla="*/ 1247188 h 1342734"/>
              <a:gd name="connsiteX79" fmla="*/ 5186475 w 10678681"/>
              <a:gd name="connsiteY79" fmla="*/ 1257028 h 1342734"/>
              <a:gd name="connsiteX80" fmla="*/ 5126038 w 10678681"/>
              <a:gd name="connsiteY80" fmla="*/ 1263189 h 1342734"/>
              <a:gd name="connsiteX81" fmla="*/ 4894688 w 10678681"/>
              <a:gd name="connsiteY81" fmla="*/ 1247184 h 1342734"/>
              <a:gd name="connsiteX82" fmla="*/ 4788036 w 10678681"/>
              <a:gd name="connsiteY82" fmla="*/ 1238182 h 1342734"/>
              <a:gd name="connsiteX83" fmla="*/ 4747555 w 10678681"/>
              <a:gd name="connsiteY83" fmla="*/ 1252768 h 1342734"/>
              <a:gd name="connsiteX84" fmla="*/ 4679644 w 10678681"/>
              <a:gd name="connsiteY84" fmla="*/ 1276603 h 1342734"/>
              <a:gd name="connsiteX85" fmla="*/ 4632222 w 10678681"/>
              <a:gd name="connsiteY85" fmla="*/ 1318360 h 1342734"/>
              <a:gd name="connsiteX86" fmla="*/ 4617358 w 10678681"/>
              <a:gd name="connsiteY86" fmla="*/ 1327690 h 1342734"/>
              <a:gd name="connsiteX87" fmla="*/ 4589102 w 10678681"/>
              <a:gd name="connsiteY87" fmla="*/ 1321223 h 1342734"/>
              <a:gd name="connsiteX88" fmla="*/ 4578184 w 10678681"/>
              <a:gd name="connsiteY88" fmla="*/ 1326745 h 1342734"/>
              <a:gd name="connsiteX89" fmla="*/ 4574270 w 10678681"/>
              <a:gd name="connsiteY89" fmla="*/ 1325878 h 1342734"/>
              <a:gd name="connsiteX90" fmla="*/ 4564919 w 10678681"/>
              <a:gd name="connsiteY90" fmla="*/ 1325507 h 1342734"/>
              <a:gd name="connsiteX91" fmla="*/ 4566586 w 10678681"/>
              <a:gd name="connsiteY91" fmla="*/ 1316963 h 1342734"/>
              <a:gd name="connsiteX92" fmla="*/ 4556303 w 10678681"/>
              <a:gd name="connsiteY92" fmla="*/ 1300262 h 1342734"/>
              <a:gd name="connsiteX93" fmla="*/ 4502358 w 10678681"/>
              <a:gd name="connsiteY93" fmla="*/ 1302558 h 1342734"/>
              <a:gd name="connsiteX94" fmla="*/ 4498919 w 10678681"/>
              <a:gd name="connsiteY94" fmla="*/ 1312115 h 1342734"/>
              <a:gd name="connsiteX95" fmla="*/ 4492075 w 10678681"/>
              <a:gd name="connsiteY95" fmla="*/ 1313357 h 1342734"/>
              <a:gd name="connsiteX96" fmla="*/ 4487466 w 10678681"/>
              <a:gd name="connsiteY96" fmla="*/ 1304102 h 1342734"/>
              <a:gd name="connsiteX97" fmla="*/ 4398292 w 10678681"/>
              <a:gd name="connsiteY97" fmla="*/ 1278410 h 1342734"/>
              <a:gd name="connsiteX98" fmla="*/ 4306088 w 10678681"/>
              <a:gd name="connsiteY98" fmla="*/ 1282512 h 1342734"/>
              <a:gd name="connsiteX99" fmla="*/ 4188995 w 10678681"/>
              <a:gd name="connsiteY99" fmla="*/ 1296718 h 1342734"/>
              <a:gd name="connsiteX100" fmla="*/ 4136582 w 10678681"/>
              <a:gd name="connsiteY100" fmla="*/ 1287687 h 1342734"/>
              <a:gd name="connsiteX101" fmla="*/ 4064614 w 10678681"/>
              <a:gd name="connsiteY101" fmla="*/ 1296118 h 1342734"/>
              <a:gd name="connsiteX102" fmla="*/ 3900948 w 10678681"/>
              <a:gd name="connsiteY102" fmla="*/ 1322156 h 1342734"/>
              <a:gd name="connsiteX103" fmla="*/ 3787890 w 10678681"/>
              <a:gd name="connsiteY103" fmla="*/ 1322164 h 1342734"/>
              <a:gd name="connsiteX104" fmla="*/ 3745993 w 10678681"/>
              <a:gd name="connsiteY104" fmla="*/ 1342630 h 1342734"/>
              <a:gd name="connsiteX105" fmla="*/ 3675785 w 10678681"/>
              <a:gd name="connsiteY105" fmla="*/ 1326802 h 1342734"/>
              <a:gd name="connsiteX106" fmla="*/ 3623856 w 10678681"/>
              <a:gd name="connsiteY106" fmla="*/ 1290804 h 1342734"/>
              <a:gd name="connsiteX107" fmla="*/ 3564933 w 10678681"/>
              <a:gd name="connsiteY107" fmla="*/ 1287147 h 1342734"/>
              <a:gd name="connsiteX108" fmla="*/ 3550537 w 10678681"/>
              <a:gd name="connsiteY108" fmla="*/ 1317552 h 1342734"/>
              <a:gd name="connsiteX109" fmla="*/ 3487736 w 10678681"/>
              <a:gd name="connsiteY109" fmla="*/ 1303493 h 1342734"/>
              <a:gd name="connsiteX110" fmla="*/ 3392548 w 10678681"/>
              <a:gd name="connsiteY110" fmla="*/ 1278741 h 1342734"/>
              <a:gd name="connsiteX111" fmla="*/ 3337466 w 10678681"/>
              <a:gd name="connsiteY111" fmla="*/ 1272537 h 1342734"/>
              <a:gd name="connsiteX112" fmla="*/ 3175981 w 10678681"/>
              <a:gd name="connsiteY112" fmla="*/ 1208973 h 1342734"/>
              <a:gd name="connsiteX113" fmla="*/ 3036856 w 10678681"/>
              <a:gd name="connsiteY113" fmla="*/ 1214383 h 1342734"/>
              <a:gd name="connsiteX114" fmla="*/ 2824973 w 10678681"/>
              <a:gd name="connsiteY114" fmla="*/ 1134864 h 1342734"/>
              <a:gd name="connsiteX115" fmla="*/ 2804398 w 10678681"/>
              <a:gd name="connsiteY115" fmla="*/ 1125556 h 1342734"/>
              <a:gd name="connsiteX116" fmla="*/ 2736109 w 10678681"/>
              <a:gd name="connsiteY116" fmla="*/ 1137717 h 1342734"/>
              <a:gd name="connsiteX117" fmla="*/ 2659096 w 10678681"/>
              <a:gd name="connsiteY117" fmla="*/ 1150294 h 1342734"/>
              <a:gd name="connsiteX118" fmla="*/ 2567088 w 10678681"/>
              <a:gd name="connsiteY118" fmla="*/ 1181781 h 1342734"/>
              <a:gd name="connsiteX119" fmla="*/ 2454501 w 10678681"/>
              <a:gd name="connsiteY119" fmla="*/ 1155455 h 1342734"/>
              <a:gd name="connsiteX120" fmla="*/ 2385161 w 10678681"/>
              <a:gd name="connsiteY120" fmla="*/ 1161312 h 1342734"/>
              <a:gd name="connsiteX121" fmla="*/ 2273361 w 10678681"/>
              <a:gd name="connsiteY121" fmla="*/ 1134090 h 1342734"/>
              <a:gd name="connsiteX122" fmla="*/ 2132003 w 10678681"/>
              <a:gd name="connsiteY122" fmla="*/ 1139225 h 1342734"/>
              <a:gd name="connsiteX123" fmla="*/ 2041224 w 10678681"/>
              <a:gd name="connsiteY123" fmla="*/ 1147536 h 1342734"/>
              <a:gd name="connsiteX124" fmla="*/ 2010157 w 10678681"/>
              <a:gd name="connsiteY124" fmla="*/ 1152767 h 1342734"/>
              <a:gd name="connsiteX125" fmla="*/ 1859213 w 10678681"/>
              <a:gd name="connsiteY125" fmla="*/ 1199540 h 1342734"/>
              <a:gd name="connsiteX126" fmla="*/ 1735877 w 10678681"/>
              <a:gd name="connsiteY126" fmla="*/ 1246527 h 1342734"/>
              <a:gd name="connsiteX127" fmla="*/ 1705069 w 10678681"/>
              <a:gd name="connsiteY127" fmla="*/ 1251989 h 1342734"/>
              <a:gd name="connsiteX128" fmla="*/ 1307888 w 10678681"/>
              <a:gd name="connsiteY128" fmla="*/ 1283156 h 1342734"/>
              <a:gd name="connsiteX129" fmla="*/ 1220734 w 10678681"/>
              <a:gd name="connsiteY129" fmla="*/ 1257811 h 1342734"/>
              <a:gd name="connsiteX130" fmla="*/ 1021737 w 10678681"/>
              <a:gd name="connsiteY130" fmla="*/ 1238739 h 1342734"/>
              <a:gd name="connsiteX131" fmla="*/ 959820 w 10678681"/>
              <a:gd name="connsiteY131" fmla="*/ 1275863 h 1342734"/>
              <a:gd name="connsiteX132" fmla="*/ 929137 w 10678681"/>
              <a:gd name="connsiteY132" fmla="*/ 1273957 h 1342734"/>
              <a:gd name="connsiteX133" fmla="*/ 878849 w 10678681"/>
              <a:gd name="connsiteY133" fmla="*/ 1266740 h 1342734"/>
              <a:gd name="connsiteX134" fmla="*/ 800667 w 10678681"/>
              <a:gd name="connsiteY134" fmla="*/ 1282041 h 1342734"/>
              <a:gd name="connsiteX135" fmla="*/ 644906 w 10678681"/>
              <a:gd name="connsiteY135" fmla="*/ 1273685 h 1342734"/>
              <a:gd name="connsiteX136" fmla="*/ 379869 w 10678681"/>
              <a:gd name="connsiteY136" fmla="*/ 1339165 h 1342734"/>
              <a:gd name="connsiteX137" fmla="*/ 137696 w 10678681"/>
              <a:gd name="connsiteY137" fmla="*/ 1319217 h 1342734"/>
              <a:gd name="connsiteX138" fmla="*/ 54250 w 10678681"/>
              <a:gd name="connsiteY138" fmla="*/ 1315838 h 1342734"/>
              <a:gd name="connsiteX139" fmla="*/ 28042 w 10678681"/>
              <a:gd name="connsiteY139" fmla="*/ 1297822 h 1342734"/>
              <a:gd name="connsiteX140" fmla="*/ 0 w 10678681"/>
              <a:gd name="connsiteY140" fmla="*/ 1294612 h 1342734"/>
              <a:gd name="connsiteX141" fmla="*/ 0 w 10678681"/>
              <a:gd name="connsiteY141" fmla="*/ 0 h 1342734"/>
              <a:gd name="connsiteX0" fmla="*/ 0 w 10678681"/>
              <a:gd name="connsiteY0" fmla="*/ 0 h 1342734"/>
              <a:gd name="connsiteX1" fmla="*/ 10678681 w 10678681"/>
              <a:gd name="connsiteY1" fmla="*/ 0 h 1342734"/>
              <a:gd name="connsiteX2" fmla="*/ 10666019 w 10678681"/>
              <a:gd name="connsiteY2" fmla="*/ 7876 h 1342734"/>
              <a:gd name="connsiteX3" fmla="*/ 10632825 w 10678681"/>
              <a:gd name="connsiteY3" fmla="*/ 32153 h 1342734"/>
              <a:gd name="connsiteX4" fmla="*/ 10516219 w 10678681"/>
              <a:gd name="connsiteY4" fmla="*/ 45588 h 1342734"/>
              <a:gd name="connsiteX5" fmla="*/ 10456989 w 10678681"/>
              <a:gd name="connsiteY5" fmla="*/ 979 h 1342734"/>
              <a:gd name="connsiteX6" fmla="*/ 10438642 w 10678681"/>
              <a:gd name="connsiteY6" fmla="*/ 1524 h 1342734"/>
              <a:gd name="connsiteX7" fmla="*/ 10407146 w 10678681"/>
              <a:gd name="connsiteY7" fmla="*/ 43659 h 1342734"/>
              <a:gd name="connsiteX8" fmla="*/ 10341159 w 10678681"/>
              <a:gd name="connsiteY8" fmla="*/ 103824 h 1342734"/>
              <a:gd name="connsiteX9" fmla="*/ 10244930 w 10678681"/>
              <a:gd name="connsiteY9" fmla="*/ 94599 h 1342734"/>
              <a:gd name="connsiteX10" fmla="*/ 10115334 w 10678681"/>
              <a:gd name="connsiteY10" fmla="*/ 155658 h 1342734"/>
              <a:gd name="connsiteX11" fmla="*/ 10068157 w 10678681"/>
              <a:gd name="connsiteY11" fmla="*/ 215673 h 1342734"/>
              <a:gd name="connsiteX12" fmla="*/ 10045431 w 10678681"/>
              <a:gd name="connsiteY12" fmla="*/ 229568 h 1342734"/>
              <a:gd name="connsiteX13" fmla="*/ 9929077 w 10678681"/>
              <a:gd name="connsiteY13" fmla="*/ 254478 h 1342734"/>
              <a:gd name="connsiteX14" fmla="*/ 9840045 w 10678681"/>
              <a:gd name="connsiteY14" fmla="*/ 223033 h 1342734"/>
              <a:gd name="connsiteX15" fmla="*/ 9679638 w 10678681"/>
              <a:gd name="connsiteY15" fmla="*/ 277462 h 1342734"/>
              <a:gd name="connsiteX16" fmla="*/ 9498347 w 10678681"/>
              <a:gd name="connsiteY16" fmla="*/ 244723 h 1342734"/>
              <a:gd name="connsiteX17" fmla="*/ 9366026 w 10678681"/>
              <a:gd name="connsiteY17" fmla="*/ 299024 h 1342734"/>
              <a:gd name="connsiteX18" fmla="*/ 9316702 w 10678681"/>
              <a:gd name="connsiteY18" fmla="*/ 356523 h 1342734"/>
              <a:gd name="connsiteX19" fmla="*/ 9121744 w 10678681"/>
              <a:gd name="connsiteY19" fmla="*/ 365177 h 1342734"/>
              <a:gd name="connsiteX20" fmla="*/ 9061654 w 10678681"/>
              <a:gd name="connsiteY20" fmla="*/ 393730 h 1342734"/>
              <a:gd name="connsiteX21" fmla="*/ 8997577 w 10678681"/>
              <a:gd name="connsiteY21" fmla="*/ 380865 h 1342734"/>
              <a:gd name="connsiteX22" fmla="*/ 8907968 w 10678681"/>
              <a:gd name="connsiteY22" fmla="*/ 447345 h 1342734"/>
              <a:gd name="connsiteX23" fmla="*/ 8764163 w 10678681"/>
              <a:gd name="connsiteY23" fmla="*/ 471000 h 1342734"/>
              <a:gd name="connsiteX24" fmla="*/ 8680155 w 10678681"/>
              <a:gd name="connsiteY24" fmla="*/ 492404 h 1342734"/>
              <a:gd name="connsiteX25" fmla="*/ 8651436 w 10678681"/>
              <a:gd name="connsiteY25" fmla="*/ 511923 h 1342734"/>
              <a:gd name="connsiteX26" fmla="*/ 8609185 w 10678681"/>
              <a:gd name="connsiteY26" fmla="*/ 531525 h 1342734"/>
              <a:gd name="connsiteX27" fmla="*/ 8537091 w 10678681"/>
              <a:gd name="connsiteY27" fmla="*/ 574933 h 1342734"/>
              <a:gd name="connsiteX28" fmla="*/ 8435931 w 10678681"/>
              <a:gd name="connsiteY28" fmla="*/ 617926 h 1342734"/>
              <a:gd name="connsiteX29" fmla="*/ 8348623 w 10678681"/>
              <a:gd name="connsiteY29" fmla="*/ 600607 h 1342734"/>
              <a:gd name="connsiteX30" fmla="*/ 8344233 w 10678681"/>
              <a:gd name="connsiteY30" fmla="*/ 610922 h 1342734"/>
              <a:gd name="connsiteX31" fmla="*/ 8290622 w 10678681"/>
              <a:gd name="connsiteY31" fmla="*/ 622687 h 1342734"/>
              <a:gd name="connsiteX32" fmla="*/ 8086698 w 10678681"/>
              <a:gd name="connsiteY32" fmla="*/ 605185 h 1342734"/>
              <a:gd name="connsiteX33" fmla="*/ 7982378 w 10678681"/>
              <a:gd name="connsiteY33" fmla="*/ 629799 h 1342734"/>
              <a:gd name="connsiteX34" fmla="*/ 7947952 w 10678681"/>
              <a:gd name="connsiteY34" fmla="*/ 648003 h 1342734"/>
              <a:gd name="connsiteX35" fmla="*/ 7890112 w 10678681"/>
              <a:gd name="connsiteY35" fmla="*/ 677915 h 1342734"/>
              <a:gd name="connsiteX36" fmla="*/ 7853284 w 10678681"/>
              <a:gd name="connsiteY36" fmla="*/ 723588 h 1342734"/>
              <a:gd name="connsiteX37" fmla="*/ 7802383 w 10678681"/>
              <a:gd name="connsiteY37" fmla="*/ 739359 h 1342734"/>
              <a:gd name="connsiteX38" fmla="*/ 7730518 w 10678681"/>
              <a:gd name="connsiteY38" fmla="*/ 739526 h 1342734"/>
              <a:gd name="connsiteX39" fmla="*/ 7720084 w 10678681"/>
              <a:gd name="connsiteY39" fmla="*/ 760750 h 1342734"/>
              <a:gd name="connsiteX40" fmla="*/ 7652907 w 10678681"/>
              <a:gd name="connsiteY40" fmla="*/ 783273 h 1342734"/>
              <a:gd name="connsiteX41" fmla="*/ 7606008 w 10678681"/>
              <a:gd name="connsiteY41" fmla="*/ 800717 h 1342734"/>
              <a:gd name="connsiteX42" fmla="*/ 7480223 w 10678681"/>
              <a:gd name="connsiteY42" fmla="*/ 856821 h 1342734"/>
              <a:gd name="connsiteX43" fmla="*/ 7356005 w 10678681"/>
              <a:gd name="connsiteY43" fmla="*/ 919462 h 1342734"/>
              <a:gd name="connsiteX44" fmla="*/ 7305396 w 10678681"/>
              <a:gd name="connsiteY44" fmla="*/ 986228 h 1342734"/>
              <a:gd name="connsiteX45" fmla="*/ 7266251 w 10678681"/>
              <a:gd name="connsiteY45" fmla="*/ 967864 h 1342734"/>
              <a:gd name="connsiteX46" fmla="*/ 7258094 w 10678681"/>
              <a:gd name="connsiteY46" fmla="*/ 990679 h 1342734"/>
              <a:gd name="connsiteX47" fmla="*/ 7257893 w 10678681"/>
              <a:gd name="connsiteY47" fmla="*/ 991204 h 1342734"/>
              <a:gd name="connsiteX48" fmla="*/ 7247153 w 10678681"/>
              <a:gd name="connsiteY48" fmla="*/ 991550 h 1342734"/>
              <a:gd name="connsiteX49" fmla="*/ 7193612 w 10678681"/>
              <a:gd name="connsiteY49" fmla="*/ 987042 h 1342734"/>
              <a:gd name="connsiteX50" fmla="*/ 7132632 w 10678681"/>
              <a:gd name="connsiteY50" fmla="*/ 1042036 h 1342734"/>
              <a:gd name="connsiteX51" fmla="*/ 7105610 w 10678681"/>
              <a:gd name="connsiteY51" fmla="*/ 1053537 h 1342734"/>
              <a:gd name="connsiteX52" fmla="*/ 7069148 w 10678681"/>
              <a:gd name="connsiteY52" fmla="*/ 1047163 h 1342734"/>
              <a:gd name="connsiteX53" fmla="*/ 7039634 w 10678681"/>
              <a:gd name="connsiteY53" fmla="*/ 1059971 h 1342734"/>
              <a:gd name="connsiteX54" fmla="*/ 7033445 w 10678681"/>
              <a:gd name="connsiteY54" fmla="*/ 1063314 h 1342734"/>
              <a:gd name="connsiteX55" fmla="*/ 6999157 w 10678681"/>
              <a:gd name="connsiteY55" fmla="*/ 1055282 h 1342734"/>
              <a:gd name="connsiteX56" fmla="*/ 6981874 w 10678681"/>
              <a:gd name="connsiteY56" fmla="*/ 1053827 h 1342734"/>
              <a:gd name="connsiteX57" fmla="*/ 6976102 w 10678681"/>
              <a:gd name="connsiteY57" fmla="*/ 1047854 h 1342734"/>
              <a:gd name="connsiteX58" fmla="*/ 6951040 w 10678681"/>
              <a:gd name="connsiteY58" fmla="*/ 1048531 h 1342734"/>
              <a:gd name="connsiteX59" fmla="*/ 6948497 w 10678681"/>
              <a:gd name="connsiteY59" fmla="*/ 1050706 h 1342734"/>
              <a:gd name="connsiteX60" fmla="*/ 6926582 w 10678681"/>
              <a:gd name="connsiteY60" fmla="*/ 1043462 h 1342734"/>
              <a:gd name="connsiteX61" fmla="*/ 6833743 w 10678681"/>
              <a:gd name="connsiteY61" fmla="*/ 1027960 h 1342734"/>
              <a:gd name="connsiteX62" fmla="*/ 6687090 w 10678681"/>
              <a:gd name="connsiteY62" fmla="*/ 1063250 h 1342734"/>
              <a:gd name="connsiteX63" fmla="*/ 6431838 w 10678681"/>
              <a:gd name="connsiteY63" fmla="*/ 1063226 h 1342734"/>
              <a:gd name="connsiteX64" fmla="*/ 6327795 w 10678681"/>
              <a:gd name="connsiteY64" fmla="*/ 1088142 h 1342734"/>
              <a:gd name="connsiteX65" fmla="*/ 6136549 w 10678681"/>
              <a:gd name="connsiteY65" fmla="*/ 1100268 h 1342734"/>
              <a:gd name="connsiteX66" fmla="*/ 6004655 w 10678681"/>
              <a:gd name="connsiteY66" fmla="*/ 1114946 h 1342734"/>
              <a:gd name="connsiteX67" fmla="*/ 5936643 w 10678681"/>
              <a:gd name="connsiteY67" fmla="*/ 1095428 h 1342734"/>
              <a:gd name="connsiteX68" fmla="*/ 5912484 w 10678681"/>
              <a:gd name="connsiteY68" fmla="*/ 1112624 h 1342734"/>
              <a:gd name="connsiteX69" fmla="*/ 5908387 w 10678681"/>
              <a:gd name="connsiteY69" fmla="*/ 1116018 h 1342734"/>
              <a:gd name="connsiteX70" fmla="*/ 5890495 w 10678681"/>
              <a:gd name="connsiteY70" fmla="*/ 1120268 h 1342734"/>
              <a:gd name="connsiteX71" fmla="*/ 5887318 w 10678681"/>
              <a:gd name="connsiteY71" fmla="*/ 1133134 h 1342734"/>
              <a:gd name="connsiteX72" fmla="*/ 5861726 w 10678681"/>
              <a:gd name="connsiteY72" fmla="*/ 1147891 h 1342734"/>
              <a:gd name="connsiteX73" fmla="*/ 5805823 w 10678681"/>
              <a:gd name="connsiteY73" fmla="*/ 1152457 h 1342734"/>
              <a:gd name="connsiteX74" fmla="*/ 5689841 w 10678681"/>
              <a:gd name="connsiteY74" fmla="*/ 1176232 h 1342734"/>
              <a:gd name="connsiteX75" fmla="*/ 5605119 w 10678681"/>
              <a:gd name="connsiteY75" fmla="*/ 1190202 h 1342734"/>
              <a:gd name="connsiteX76" fmla="*/ 5488513 w 10678681"/>
              <a:gd name="connsiteY76" fmla="*/ 1205367 h 1342734"/>
              <a:gd name="connsiteX77" fmla="*/ 5402905 w 10678681"/>
              <a:gd name="connsiteY77" fmla="*/ 1241191 h 1342734"/>
              <a:gd name="connsiteX78" fmla="*/ 5285593 w 10678681"/>
              <a:gd name="connsiteY78" fmla="*/ 1273569 h 1342734"/>
              <a:gd name="connsiteX79" fmla="*/ 5192893 w 10678681"/>
              <a:gd name="connsiteY79" fmla="*/ 1247188 h 1342734"/>
              <a:gd name="connsiteX80" fmla="*/ 5186475 w 10678681"/>
              <a:gd name="connsiteY80" fmla="*/ 1257028 h 1342734"/>
              <a:gd name="connsiteX81" fmla="*/ 5126038 w 10678681"/>
              <a:gd name="connsiteY81" fmla="*/ 1263189 h 1342734"/>
              <a:gd name="connsiteX82" fmla="*/ 4894688 w 10678681"/>
              <a:gd name="connsiteY82" fmla="*/ 1247184 h 1342734"/>
              <a:gd name="connsiteX83" fmla="*/ 4788036 w 10678681"/>
              <a:gd name="connsiteY83" fmla="*/ 1238182 h 1342734"/>
              <a:gd name="connsiteX84" fmla="*/ 4747555 w 10678681"/>
              <a:gd name="connsiteY84" fmla="*/ 1252768 h 1342734"/>
              <a:gd name="connsiteX85" fmla="*/ 4679644 w 10678681"/>
              <a:gd name="connsiteY85" fmla="*/ 1276603 h 1342734"/>
              <a:gd name="connsiteX86" fmla="*/ 4632222 w 10678681"/>
              <a:gd name="connsiteY86" fmla="*/ 1318360 h 1342734"/>
              <a:gd name="connsiteX87" fmla="*/ 4617358 w 10678681"/>
              <a:gd name="connsiteY87" fmla="*/ 1327690 h 1342734"/>
              <a:gd name="connsiteX88" fmla="*/ 4589102 w 10678681"/>
              <a:gd name="connsiteY88" fmla="*/ 1321223 h 1342734"/>
              <a:gd name="connsiteX89" fmla="*/ 4578184 w 10678681"/>
              <a:gd name="connsiteY89" fmla="*/ 1326745 h 1342734"/>
              <a:gd name="connsiteX90" fmla="*/ 4574270 w 10678681"/>
              <a:gd name="connsiteY90" fmla="*/ 1325878 h 1342734"/>
              <a:gd name="connsiteX91" fmla="*/ 4564919 w 10678681"/>
              <a:gd name="connsiteY91" fmla="*/ 1325507 h 1342734"/>
              <a:gd name="connsiteX92" fmla="*/ 4566586 w 10678681"/>
              <a:gd name="connsiteY92" fmla="*/ 1316963 h 1342734"/>
              <a:gd name="connsiteX93" fmla="*/ 4556303 w 10678681"/>
              <a:gd name="connsiteY93" fmla="*/ 1300262 h 1342734"/>
              <a:gd name="connsiteX94" fmla="*/ 4502358 w 10678681"/>
              <a:gd name="connsiteY94" fmla="*/ 1302558 h 1342734"/>
              <a:gd name="connsiteX95" fmla="*/ 4498919 w 10678681"/>
              <a:gd name="connsiteY95" fmla="*/ 1312115 h 1342734"/>
              <a:gd name="connsiteX96" fmla="*/ 4492075 w 10678681"/>
              <a:gd name="connsiteY96" fmla="*/ 1313357 h 1342734"/>
              <a:gd name="connsiteX97" fmla="*/ 4487466 w 10678681"/>
              <a:gd name="connsiteY97" fmla="*/ 1304102 h 1342734"/>
              <a:gd name="connsiteX98" fmla="*/ 4398292 w 10678681"/>
              <a:gd name="connsiteY98" fmla="*/ 1278410 h 1342734"/>
              <a:gd name="connsiteX99" fmla="*/ 4306088 w 10678681"/>
              <a:gd name="connsiteY99" fmla="*/ 1282512 h 1342734"/>
              <a:gd name="connsiteX100" fmla="*/ 4188995 w 10678681"/>
              <a:gd name="connsiteY100" fmla="*/ 1296718 h 1342734"/>
              <a:gd name="connsiteX101" fmla="*/ 4136582 w 10678681"/>
              <a:gd name="connsiteY101" fmla="*/ 1287687 h 1342734"/>
              <a:gd name="connsiteX102" fmla="*/ 4064614 w 10678681"/>
              <a:gd name="connsiteY102" fmla="*/ 1296118 h 1342734"/>
              <a:gd name="connsiteX103" fmla="*/ 3900948 w 10678681"/>
              <a:gd name="connsiteY103" fmla="*/ 1322156 h 1342734"/>
              <a:gd name="connsiteX104" fmla="*/ 3787890 w 10678681"/>
              <a:gd name="connsiteY104" fmla="*/ 1322164 h 1342734"/>
              <a:gd name="connsiteX105" fmla="*/ 3745993 w 10678681"/>
              <a:gd name="connsiteY105" fmla="*/ 1342630 h 1342734"/>
              <a:gd name="connsiteX106" fmla="*/ 3675785 w 10678681"/>
              <a:gd name="connsiteY106" fmla="*/ 1326802 h 1342734"/>
              <a:gd name="connsiteX107" fmla="*/ 3623856 w 10678681"/>
              <a:gd name="connsiteY107" fmla="*/ 1290804 h 1342734"/>
              <a:gd name="connsiteX108" fmla="*/ 3564933 w 10678681"/>
              <a:gd name="connsiteY108" fmla="*/ 1287147 h 1342734"/>
              <a:gd name="connsiteX109" fmla="*/ 3550537 w 10678681"/>
              <a:gd name="connsiteY109" fmla="*/ 1317552 h 1342734"/>
              <a:gd name="connsiteX110" fmla="*/ 3487736 w 10678681"/>
              <a:gd name="connsiteY110" fmla="*/ 1303493 h 1342734"/>
              <a:gd name="connsiteX111" fmla="*/ 3392548 w 10678681"/>
              <a:gd name="connsiteY111" fmla="*/ 1278741 h 1342734"/>
              <a:gd name="connsiteX112" fmla="*/ 3337466 w 10678681"/>
              <a:gd name="connsiteY112" fmla="*/ 1272537 h 1342734"/>
              <a:gd name="connsiteX113" fmla="*/ 3175981 w 10678681"/>
              <a:gd name="connsiteY113" fmla="*/ 1208973 h 1342734"/>
              <a:gd name="connsiteX114" fmla="*/ 3036856 w 10678681"/>
              <a:gd name="connsiteY114" fmla="*/ 1214383 h 1342734"/>
              <a:gd name="connsiteX115" fmla="*/ 2824973 w 10678681"/>
              <a:gd name="connsiteY115" fmla="*/ 1134864 h 1342734"/>
              <a:gd name="connsiteX116" fmla="*/ 2804398 w 10678681"/>
              <a:gd name="connsiteY116" fmla="*/ 1125556 h 1342734"/>
              <a:gd name="connsiteX117" fmla="*/ 2736109 w 10678681"/>
              <a:gd name="connsiteY117" fmla="*/ 1137717 h 1342734"/>
              <a:gd name="connsiteX118" fmla="*/ 2659096 w 10678681"/>
              <a:gd name="connsiteY118" fmla="*/ 1150294 h 1342734"/>
              <a:gd name="connsiteX119" fmla="*/ 2567088 w 10678681"/>
              <a:gd name="connsiteY119" fmla="*/ 1181781 h 1342734"/>
              <a:gd name="connsiteX120" fmla="*/ 2454501 w 10678681"/>
              <a:gd name="connsiteY120" fmla="*/ 1155455 h 1342734"/>
              <a:gd name="connsiteX121" fmla="*/ 2385161 w 10678681"/>
              <a:gd name="connsiteY121" fmla="*/ 1161312 h 1342734"/>
              <a:gd name="connsiteX122" fmla="*/ 2273361 w 10678681"/>
              <a:gd name="connsiteY122" fmla="*/ 1134090 h 1342734"/>
              <a:gd name="connsiteX123" fmla="*/ 2132003 w 10678681"/>
              <a:gd name="connsiteY123" fmla="*/ 1139225 h 1342734"/>
              <a:gd name="connsiteX124" fmla="*/ 2041224 w 10678681"/>
              <a:gd name="connsiteY124" fmla="*/ 1147536 h 1342734"/>
              <a:gd name="connsiteX125" fmla="*/ 2010157 w 10678681"/>
              <a:gd name="connsiteY125" fmla="*/ 1152767 h 1342734"/>
              <a:gd name="connsiteX126" fmla="*/ 1859213 w 10678681"/>
              <a:gd name="connsiteY126" fmla="*/ 1199540 h 1342734"/>
              <a:gd name="connsiteX127" fmla="*/ 1735877 w 10678681"/>
              <a:gd name="connsiteY127" fmla="*/ 1246527 h 1342734"/>
              <a:gd name="connsiteX128" fmla="*/ 1705069 w 10678681"/>
              <a:gd name="connsiteY128" fmla="*/ 1251989 h 1342734"/>
              <a:gd name="connsiteX129" fmla="*/ 1307888 w 10678681"/>
              <a:gd name="connsiteY129" fmla="*/ 1283156 h 1342734"/>
              <a:gd name="connsiteX130" fmla="*/ 1220734 w 10678681"/>
              <a:gd name="connsiteY130" fmla="*/ 1257811 h 1342734"/>
              <a:gd name="connsiteX131" fmla="*/ 1021737 w 10678681"/>
              <a:gd name="connsiteY131" fmla="*/ 1238739 h 1342734"/>
              <a:gd name="connsiteX132" fmla="*/ 959820 w 10678681"/>
              <a:gd name="connsiteY132" fmla="*/ 1275863 h 1342734"/>
              <a:gd name="connsiteX133" fmla="*/ 929137 w 10678681"/>
              <a:gd name="connsiteY133" fmla="*/ 1273957 h 1342734"/>
              <a:gd name="connsiteX134" fmla="*/ 878849 w 10678681"/>
              <a:gd name="connsiteY134" fmla="*/ 1266740 h 1342734"/>
              <a:gd name="connsiteX135" fmla="*/ 800667 w 10678681"/>
              <a:gd name="connsiteY135" fmla="*/ 1282041 h 1342734"/>
              <a:gd name="connsiteX136" fmla="*/ 644906 w 10678681"/>
              <a:gd name="connsiteY136" fmla="*/ 1273685 h 1342734"/>
              <a:gd name="connsiteX137" fmla="*/ 379869 w 10678681"/>
              <a:gd name="connsiteY137" fmla="*/ 1339165 h 1342734"/>
              <a:gd name="connsiteX138" fmla="*/ 137696 w 10678681"/>
              <a:gd name="connsiteY138" fmla="*/ 1319217 h 1342734"/>
              <a:gd name="connsiteX139" fmla="*/ 54250 w 10678681"/>
              <a:gd name="connsiteY139" fmla="*/ 1315838 h 1342734"/>
              <a:gd name="connsiteX140" fmla="*/ 28042 w 10678681"/>
              <a:gd name="connsiteY140" fmla="*/ 1297822 h 1342734"/>
              <a:gd name="connsiteX141" fmla="*/ 0 w 10678681"/>
              <a:gd name="connsiteY141" fmla="*/ 1294612 h 1342734"/>
              <a:gd name="connsiteX142" fmla="*/ 0 w 10678681"/>
              <a:gd name="connsiteY142" fmla="*/ 0 h 1342734"/>
              <a:gd name="connsiteX0" fmla="*/ 0 w 10678681"/>
              <a:gd name="connsiteY0" fmla="*/ 0 h 1342734"/>
              <a:gd name="connsiteX1" fmla="*/ 10678681 w 10678681"/>
              <a:gd name="connsiteY1" fmla="*/ 0 h 1342734"/>
              <a:gd name="connsiteX2" fmla="*/ 10666019 w 10678681"/>
              <a:gd name="connsiteY2" fmla="*/ 7876 h 1342734"/>
              <a:gd name="connsiteX3" fmla="*/ 10632825 w 10678681"/>
              <a:gd name="connsiteY3" fmla="*/ 32153 h 1342734"/>
              <a:gd name="connsiteX4" fmla="*/ 10516219 w 10678681"/>
              <a:gd name="connsiteY4" fmla="*/ 45588 h 1342734"/>
              <a:gd name="connsiteX5" fmla="*/ 10456989 w 10678681"/>
              <a:gd name="connsiteY5" fmla="*/ 979 h 1342734"/>
              <a:gd name="connsiteX6" fmla="*/ 10438642 w 10678681"/>
              <a:gd name="connsiteY6" fmla="*/ 1524 h 1342734"/>
              <a:gd name="connsiteX7" fmla="*/ 10407146 w 10678681"/>
              <a:gd name="connsiteY7" fmla="*/ 43659 h 1342734"/>
              <a:gd name="connsiteX8" fmla="*/ 10341159 w 10678681"/>
              <a:gd name="connsiteY8" fmla="*/ 103824 h 1342734"/>
              <a:gd name="connsiteX9" fmla="*/ 10244930 w 10678681"/>
              <a:gd name="connsiteY9" fmla="*/ 94599 h 1342734"/>
              <a:gd name="connsiteX10" fmla="*/ 10115334 w 10678681"/>
              <a:gd name="connsiteY10" fmla="*/ 155658 h 1342734"/>
              <a:gd name="connsiteX11" fmla="*/ 10068157 w 10678681"/>
              <a:gd name="connsiteY11" fmla="*/ 215673 h 1342734"/>
              <a:gd name="connsiteX12" fmla="*/ 10045431 w 10678681"/>
              <a:gd name="connsiteY12" fmla="*/ 229568 h 1342734"/>
              <a:gd name="connsiteX13" fmla="*/ 9929077 w 10678681"/>
              <a:gd name="connsiteY13" fmla="*/ 254478 h 1342734"/>
              <a:gd name="connsiteX14" fmla="*/ 9840045 w 10678681"/>
              <a:gd name="connsiteY14" fmla="*/ 223033 h 1342734"/>
              <a:gd name="connsiteX15" fmla="*/ 9679638 w 10678681"/>
              <a:gd name="connsiteY15" fmla="*/ 277462 h 1342734"/>
              <a:gd name="connsiteX16" fmla="*/ 9498347 w 10678681"/>
              <a:gd name="connsiteY16" fmla="*/ 244723 h 1342734"/>
              <a:gd name="connsiteX17" fmla="*/ 9366026 w 10678681"/>
              <a:gd name="connsiteY17" fmla="*/ 299024 h 1342734"/>
              <a:gd name="connsiteX18" fmla="*/ 9316702 w 10678681"/>
              <a:gd name="connsiteY18" fmla="*/ 356523 h 1342734"/>
              <a:gd name="connsiteX19" fmla="*/ 9121744 w 10678681"/>
              <a:gd name="connsiteY19" fmla="*/ 365177 h 1342734"/>
              <a:gd name="connsiteX20" fmla="*/ 9061654 w 10678681"/>
              <a:gd name="connsiteY20" fmla="*/ 393730 h 1342734"/>
              <a:gd name="connsiteX21" fmla="*/ 8997577 w 10678681"/>
              <a:gd name="connsiteY21" fmla="*/ 380865 h 1342734"/>
              <a:gd name="connsiteX22" fmla="*/ 8907968 w 10678681"/>
              <a:gd name="connsiteY22" fmla="*/ 447345 h 1342734"/>
              <a:gd name="connsiteX23" fmla="*/ 8764163 w 10678681"/>
              <a:gd name="connsiteY23" fmla="*/ 471000 h 1342734"/>
              <a:gd name="connsiteX24" fmla="*/ 8680155 w 10678681"/>
              <a:gd name="connsiteY24" fmla="*/ 492404 h 1342734"/>
              <a:gd name="connsiteX25" fmla="*/ 8651436 w 10678681"/>
              <a:gd name="connsiteY25" fmla="*/ 511923 h 1342734"/>
              <a:gd name="connsiteX26" fmla="*/ 8609185 w 10678681"/>
              <a:gd name="connsiteY26" fmla="*/ 531525 h 1342734"/>
              <a:gd name="connsiteX27" fmla="*/ 8537091 w 10678681"/>
              <a:gd name="connsiteY27" fmla="*/ 574933 h 1342734"/>
              <a:gd name="connsiteX28" fmla="*/ 8435931 w 10678681"/>
              <a:gd name="connsiteY28" fmla="*/ 617926 h 1342734"/>
              <a:gd name="connsiteX29" fmla="*/ 8348623 w 10678681"/>
              <a:gd name="connsiteY29" fmla="*/ 600607 h 1342734"/>
              <a:gd name="connsiteX30" fmla="*/ 8344233 w 10678681"/>
              <a:gd name="connsiteY30" fmla="*/ 610922 h 1342734"/>
              <a:gd name="connsiteX31" fmla="*/ 8086698 w 10678681"/>
              <a:gd name="connsiteY31" fmla="*/ 605185 h 1342734"/>
              <a:gd name="connsiteX32" fmla="*/ 7982378 w 10678681"/>
              <a:gd name="connsiteY32" fmla="*/ 629799 h 1342734"/>
              <a:gd name="connsiteX33" fmla="*/ 7947952 w 10678681"/>
              <a:gd name="connsiteY33" fmla="*/ 648003 h 1342734"/>
              <a:gd name="connsiteX34" fmla="*/ 7890112 w 10678681"/>
              <a:gd name="connsiteY34" fmla="*/ 677915 h 1342734"/>
              <a:gd name="connsiteX35" fmla="*/ 7853284 w 10678681"/>
              <a:gd name="connsiteY35" fmla="*/ 723588 h 1342734"/>
              <a:gd name="connsiteX36" fmla="*/ 7802383 w 10678681"/>
              <a:gd name="connsiteY36" fmla="*/ 739359 h 1342734"/>
              <a:gd name="connsiteX37" fmla="*/ 7730518 w 10678681"/>
              <a:gd name="connsiteY37" fmla="*/ 739526 h 1342734"/>
              <a:gd name="connsiteX38" fmla="*/ 7720084 w 10678681"/>
              <a:gd name="connsiteY38" fmla="*/ 760750 h 1342734"/>
              <a:gd name="connsiteX39" fmla="*/ 7652907 w 10678681"/>
              <a:gd name="connsiteY39" fmla="*/ 783273 h 1342734"/>
              <a:gd name="connsiteX40" fmla="*/ 7606008 w 10678681"/>
              <a:gd name="connsiteY40" fmla="*/ 800717 h 1342734"/>
              <a:gd name="connsiteX41" fmla="*/ 7480223 w 10678681"/>
              <a:gd name="connsiteY41" fmla="*/ 856821 h 1342734"/>
              <a:gd name="connsiteX42" fmla="*/ 7356005 w 10678681"/>
              <a:gd name="connsiteY42" fmla="*/ 919462 h 1342734"/>
              <a:gd name="connsiteX43" fmla="*/ 7305396 w 10678681"/>
              <a:gd name="connsiteY43" fmla="*/ 986228 h 1342734"/>
              <a:gd name="connsiteX44" fmla="*/ 7266251 w 10678681"/>
              <a:gd name="connsiteY44" fmla="*/ 967864 h 1342734"/>
              <a:gd name="connsiteX45" fmla="*/ 7258094 w 10678681"/>
              <a:gd name="connsiteY45" fmla="*/ 990679 h 1342734"/>
              <a:gd name="connsiteX46" fmla="*/ 7257893 w 10678681"/>
              <a:gd name="connsiteY46" fmla="*/ 991204 h 1342734"/>
              <a:gd name="connsiteX47" fmla="*/ 7247153 w 10678681"/>
              <a:gd name="connsiteY47" fmla="*/ 991550 h 1342734"/>
              <a:gd name="connsiteX48" fmla="*/ 7193612 w 10678681"/>
              <a:gd name="connsiteY48" fmla="*/ 987042 h 1342734"/>
              <a:gd name="connsiteX49" fmla="*/ 7132632 w 10678681"/>
              <a:gd name="connsiteY49" fmla="*/ 1042036 h 1342734"/>
              <a:gd name="connsiteX50" fmla="*/ 7105610 w 10678681"/>
              <a:gd name="connsiteY50" fmla="*/ 1053537 h 1342734"/>
              <a:gd name="connsiteX51" fmla="*/ 7069148 w 10678681"/>
              <a:gd name="connsiteY51" fmla="*/ 1047163 h 1342734"/>
              <a:gd name="connsiteX52" fmla="*/ 7039634 w 10678681"/>
              <a:gd name="connsiteY52" fmla="*/ 1059971 h 1342734"/>
              <a:gd name="connsiteX53" fmla="*/ 7033445 w 10678681"/>
              <a:gd name="connsiteY53" fmla="*/ 1063314 h 1342734"/>
              <a:gd name="connsiteX54" fmla="*/ 6999157 w 10678681"/>
              <a:gd name="connsiteY54" fmla="*/ 1055282 h 1342734"/>
              <a:gd name="connsiteX55" fmla="*/ 6981874 w 10678681"/>
              <a:gd name="connsiteY55" fmla="*/ 1053827 h 1342734"/>
              <a:gd name="connsiteX56" fmla="*/ 6976102 w 10678681"/>
              <a:gd name="connsiteY56" fmla="*/ 1047854 h 1342734"/>
              <a:gd name="connsiteX57" fmla="*/ 6951040 w 10678681"/>
              <a:gd name="connsiteY57" fmla="*/ 1048531 h 1342734"/>
              <a:gd name="connsiteX58" fmla="*/ 6948497 w 10678681"/>
              <a:gd name="connsiteY58" fmla="*/ 1050706 h 1342734"/>
              <a:gd name="connsiteX59" fmla="*/ 6926582 w 10678681"/>
              <a:gd name="connsiteY59" fmla="*/ 1043462 h 1342734"/>
              <a:gd name="connsiteX60" fmla="*/ 6833743 w 10678681"/>
              <a:gd name="connsiteY60" fmla="*/ 1027960 h 1342734"/>
              <a:gd name="connsiteX61" fmla="*/ 6687090 w 10678681"/>
              <a:gd name="connsiteY61" fmla="*/ 1063250 h 1342734"/>
              <a:gd name="connsiteX62" fmla="*/ 6431838 w 10678681"/>
              <a:gd name="connsiteY62" fmla="*/ 1063226 h 1342734"/>
              <a:gd name="connsiteX63" fmla="*/ 6327795 w 10678681"/>
              <a:gd name="connsiteY63" fmla="*/ 1088142 h 1342734"/>
              <a:gd name="connsiteX64" fmla="*/ 6136549 w 10678681"/>
              <a:gd name="connsiteY64" fmla="*/ 1100268 h 1342734"/>
              <a:gd name="connsiteX65" fmla="*/ 6004655 w 10678681"/>
              <a:gd name="connsiteY65" fmla="*/ 1114946 h 1342734"/>
              <a:gd name="connsiteX66" fmla="*/ 5936643 w 10678681"/>
              <a:gd name="connsiteY66" fmla="*/ 1095428 h 1342734"/>
              <a:gd name="connsiteX67" fmla="*/ 5912484 w 10678681"/>
              <a:gd name="connsiteY67" fmla="*/ 1112624 h 1342734"/>
              <a:gd name="connsiteX68" fmla="*/ 5908387 w 10678681"/>
              <a:gd name="connsiteY68" fmla="*/ 1116018 h 1342734"/>
              <a:gd name="connsiteX69" fmla="*/ 5890495 w 10678681"/>
              <a:gd name="connsiteY69" fmla="*/ 1120268 h 1342734"/>
              <a:gd name="connsiteX70" fmla="*/ 5887318 w 10678681"/>
              <a:gd name="connsiteY70" fmla="*/ 1133134 h 1342734"/>
              <a:gd name="connsiteX71" fmla="*/ 5861726 w 10678681"/>
              <a:gd name="connsiteY71" fmla="*/ 1147891 h 1342734"/>
              <a:gd name="connsiteX72" fmla="*/ 5805823 w 10678681"/>
              <a:gd name="connsiteY72" fmla="*/ 1152457 h 1342734"/>
              <a:gd name="connsiteX73" fmla="*/ 5689841 w 10678681"/>
              <a:gd name="connsiteY73" fmla="*/ 1176232 h 1342734"/>
              <a:gd name="connsiteX74" fmla="*/ 5605119 w 10678681"/>
              <a:gd name="connsiteY74" fmla="*/ 1190202 h 1342734"/>
              <a:gd name="connsiteX75" fmla="*/ 5488513 w 10678681"/>
              <a:gd name="connsiteY75" fmla="*/ 1205367 h 1342734"/>
              <a:gd name="connsiteX76" fmla="*/ 5402905 w 10678681"/>
              <a:gd name="connsiteY76" fmla="*/ 1241191 h 1342734"/>
              <a:gd name="connsiteX77" fmla="*/ 5285593 w 10678681"/>
              <a:gd name="connsiteY77" fmla="*/ 1273569 h 1342734"/>
              <a:gd name="connsiteX78" fmla="*/ 5192893 w 10678681"/>
              <a:gd name="connsiteY78" fmla="*/ 1247188 h 1342734"/>
              <a:gd name="connsiteX79" fmla="*/ 5186475 w 10678681"/>
              <a:gd name="connsiteY79" fmla="*/ 1257028 h 1342734"/>
              <a:gd name="connsiteX80" fmla="*/ 5126038 w 10678681"/>
              <a:gd name="connsiteY80" fmla="*/ 1263189 h 1342734"/>
              <a:gd name="connsiteX81" fmla="*/ 4894688 w 10678681"/>
              <a:gd name="connsiteY81" fmla="*/ 1247184 h 1342734"/>
              <a:gd name="connsiteX82" fmla="*/ 4788036 w 10678681"/>
              <a:gd name="connsiteY82" fmla="*/ 1238182 h 1342734"/>
              <a:gd name="connsiteX83" fmla="*/ 4747555 w 10678681"/>
              <a:gd name="connsiteY83" fmla="*/ 1252768 h 1342734"/>
              <a:gd name="connsiteX84" fmla="*/ 4679644 w 10678681"/>
              <a:gd name="connsiteY84" fmla="*/ 1276603 h 1342734"/>
              <a:gd name="connsiteX85" fmla="*/ 4632222 w 10678681"/>
              <a:gd name="connsiteY85" fmla="*/ 1318360 h 1342734"/>
              <a:gd name="connsiteX86" fmla="*/ 4617358 w 10678681"/>
              <a:gd name="connsiteY86" fmla="*/ 1327690 h 1342734"/>
              <a:gd name="connsiteX87" fmla="*/ 4589102 w 10678681"/>
              <a:gd name="connsiteY87" fmla="*/ 1321223 h 1342734"/>
              <a:gd name="connsiteX88" fmla="*/ 4578184 w 10678681"/>
              <a:gd name="connsiteY88" fmla="*/ 1326745 h 1342734"/>
              <a:gd name="connsiteX89" fmla="*/ 4574270 w 10678681"/>
              <a:gd name="connsiteY89" fmla="*/ 1325878 h 1342734"/>
              <a:gd name="connsiteX90" fmla="*/ 4564919 w 10678681"/>
              <a:gd name="connsiteY90" fmla="*/ 1325507 h 1342734"/>
              <a:gd name="connsiteX91" fmla="*/ 4566586 w 10678681"/>
              <a:gd name="connsiteY91" fmla="*/ 1316963 h 1342734"/>
              <a:gd name="connsiteX92" fmla="*/ 4556303 w 10678681"/>
              <a:gd name="connsiteY92" fmla="*/ 1300262 h 1342734"/>
              <a:gd name="connsiteX93" fmla="*/ 4502358 w 10678681"/>
              <a:gd name="connsiteY93" fmla="*/ 1302558 h 1342734"/>
              <a:gd name="connsiteX94" fmla="*/ 4498919 w 10678681"/>
              <a:gd name="connsiteY94" fmla="*/ 1312115 h 1342734"/>
              <a:gd name="connsiteX95" fmla="*/ 4492075 w 10678681"/>
              <a:gd name="connsiteY95" fmla="*/ 1313357 h 1342734"/>
              <a:gd name="connsiteX96" fmla="*/ 4487466 w 10678681"/>
              <a:gd name="connsiteY96" fmla="*/ 1304102 h 1342734"/>
              <a:gd name="connsiteX97" fmla="*/ 4398292 w 10678681"/>
              <a:gd name="connsiteY97" fmla="*/ 1278410 h 1342734"/>
              <a:gd name="connsiteX98" fmla="*/ 4306088 w 10678681"/>
              <a:gd name="connsiteY98" fmla="*/ 1282512 h 1342734"/>
              <a:gd name="connsiteX99" fmla="*/ 4188995 w 10678681"/>
              <a:gd name="connsiteY99" fmla="*/ 1296718 h 1342734"/>
              <a:gd name="connsiteX100" fmla="*/ 4136582 w 10678681"/>
              <a:gd name="connsiteY100" fmla="*/ 1287687 h 1342734"/>
              <a:gd name="connsiteX101" fmla="*/ 4064614 w 10678681"/>
              <a:gd name="connsiteY101" fmla="*/ 1296118 h 1342734"/>
              <a:gd name="connsiteX102" fmla="*/ 3900948 w 10678681"/>
              <a:gd name="connsiteY102" fmla="*/ 1322156 h 1342734"/>
              <a:gd name="connsiteX103" fmla="*/ 3787890 w 10678681"/>
              <a:gd name="connsiteY103" fmla="*/ 1322164 h 1342734"/>
              <a:gd name="connsiteX104" fmla="*/ 3745993 w 10678681"/>
              <a:gd name="connsiteY104" fmla="*/ 1342630 h 1342734"/>
              <a:gd name="connsiteX105" fmla="*/ 3675785 w 10678681"/>
              <a:gd name="connsiteY105" fmla="*/ 1326802 h 1342734"/>
              <a:gd name="connsiteX106" fmla="*/ 3623856 w 10678681"/>
              <a:gd name="connsiteY106" fmla="*/ 1290804 h 1342734"/>
              <a:gd name="connsiteX107" fmla="*/ 3564933 w 10678681"/>
              <a:gd name="connsiteY107" fmla="*/ 1287147 h 1342734"/>
              <a:gd name="connsiteX108" fmla="*/ 3550537 w 10678681"/>
              <a:gd name="connsiteY108" fmla="*/ 1317552 h 1342734"/>
              <a:gd name="connsiteX109" fmla="*/ 3487736 w 10678681"/>
              <a:gd name="connsiteY109" fmla="*/ 1303493 h 1342734"/>
              <a:gd name="connsiteX110" fmla="*/ 3392548 w 10678681"/>
              <a:gd name="connsiteY110" fmla="*/ 1278741 h 1342734"/>
              <a:gd name="connsiteX111" fmla="*/ 3337466 w 10678681"/>
              <a:gd name="connsiteY111" fmla="*/ 1272537 h 1342734"/>
              <a:gd name="connsiteX112" fmla="*/ 3175981 w 10678681"/>
              <a:gd name="connsiteY112" fmla="*/ 1208973 h 1342734"/>
              <a:gd name="connsiteX113" fmla="*/ 3036856 w 10678681"/>
              <a:gd name="connsiteY113" fmla="*/ 1214383 h 1342734"/>
              <a:gd name="connsiteX114" fmla="*/ 2824973 w 10678681"/>
              <a:gd name="connsiteY114" fmla="*/ 1134864 h 1342734"/>
              <a:gd name="connsiteX115" fmla="*/ 2804398 w 10678681"/>
              <a:gd name="connsiteY115" fmla="*/ 1125556 h 1342734"/>
              <a:gd name="connsiteX116" fmla="*/ 2736109 w 10678681"/>
              <a:gd name="connsiteY116" fmla="*/ 1137717 h 1342734"/>
              <a:gd name="connsiteX117" fmla="*/ 2659096 w 10678681"/>
              <a:gd name="connsiteY117" fmla="*/ 1150294 h 1342734"/>
              <a:gd name="connsiteX118" fmla="*/ 2567088 w 10678681"/>
              <a:gd name="connsiteY118" fmla="*/ 1181781 h 1342734"/>
              <a:gd name="connsiteX119" fmla="*/ 2454501 w 10678681"/>
              <a:gd name="connsiteY119" fmla="*/ 1155455 h 1342734"/>
              <a:gd name="connsiteX120" fmla="*/ 2385161 w 10678681"/>
              <a:gd name="connsiteY120" fmla="*/ 1161312 h 1342734"/>
              <a:gd name="connsiteX121" fmla="*/ 2273361 w 10678681"/>
              <a:gd name="connsiteY121" fmla="*/ 1134090 h 1342734"/>
              <a:gd name="connsiteX122" fmla="*/ 2132003 w 10678681"/>
              <a:gd name="connsiteY122" fmla="*/ 1139225 h 1342734"/>
              <a:gd name="connsiteX123" fmla="*/ 2041224 w 10678681"/>
              <a:gd name="connsiteY123" fmla="*/ 1147536 h 1342734"/>
              <a:gd name="connsiteX124" fmla="*/ 2010157 w 10678681"/>
              <a:gd name="connsiteY124" fmla="*/ 1152767 h 1342734"/>
              <a:gd name="connsiteX125" fmla="*/ 1859213 w 10678681"/>
              <a:gd name="connsiteY125" fmla="*/ 1199540 h 1342734"/>
              <a:gd name="connsiteX126" fmla="*/ 1735877 w 10678681"/>
              <a:gd name="connsiteY126" fmla="*/ 1246527 h 1342734"/>
              <a:gd name="connsiteX127" fmla="*/ 1705069 w 10678681"/>
              <a:gd name="connsiteY127" fmla="*/ 1251989 h 1342734"/>
              <a:gd name="connsiteX128" fmla="*/ 1307888 w 10678681"/>
              <a:gd name="connsiteY128" fmla="*/ 1283156 h 1342734"/>
              <a:gd name="connsiteX129" fmla="*/ 1220734 w 10678681"/>
              <a:gd name="connsiteY129" fmla="*/ 1257811 h 1342734"/>
              <a:gd name="connsiteX130" fmla="*/ 1021737 w 10678681"/>
              <a:gd name="connsiteY130" fmla="*/ 1238739 h 1342734"/>
              <a:gd name="connsiteX131" fmla="*/ 959820 w 10678681"/>
              <a:gd name="connsiteY131" fmla="*/ 1275863 h 1342734"/>
              <a:gd name="connsiteX132" fmla="*/ 929137 w 10678681"/>
              <a:gd name="connsiteY132" fmla="*/ 1273957 h 1342734"/>
              <a:gd name="connsiteX133" fmla="*/ 878849 w 10678681"/>
              <a:gd name="connsiteY133" fmla="*/ 1266740 h 1342734"/>
              <a:gd name="connsiteX134" fmla="*/ 800667 w 10678681"/>
              <a:gd name="connsiteY134" fmla="*/ 1282041 h 1342734"/>
              <a:gd name="connsiteX135" fmla="*/ 644906 w 10678681"/>
              <a:gd name="connsiteY135" fmla="*/ 1273685 h 1342734"/>
              <a:gd name="connsiteX136" fmla="*/ 379869 w 10678681"/>
              <a:gd name="connsiteY136" fmla="*/ 1339165 h 1342734"/>
              <a:gd name="connsiteX137" fmla="*/ 137696 w 10678681"/>
              <a:gd name="connsiteY137" fmla="*/ 1319217 h 1342734"/>
              <a:gd name="connsiteX138" fmla="*/ 54250 w 10678681"/>
              <a:gd name="connsiteY138" fmla="*/ 1315838 h 1342734"/>
              <a:gd name="connsiteX139" fmla="*/ 28042 w 10678681"/>
              <a:gd name="connsiteY139" fmla="*/ 1297822 h 1342734"/>
              <a:gd name="connsiteX140" fmla="*/ 0 w 10678681"/>
              <a:gd name="connsiteY140" fmla="*/ 1294612 h 1342734"/>
              <a:gd name="connsiteX141" fmla="*/ 0 w 10678681"/>
              <a:gd name="connsiteY141" fmla="*/ 0 h 1342734"/>
              <a:gd name="connsiteX0" fmla="*/ 0 w 10678681"/>
              <a:gd name="connsiteY0" fmla="*/ 0 h 1342734"/>
              <a:gd name="connsiteX1" fmla="*/ 10678681 w 10678681"/>
              <a:gd name="connsiteY1" fmla="*/ 0 h 1342734"/>
              <a:gd name="connsiteX2" fmla="*/ 10666019 w 10678681"/>
              <a:gd name="connsiteY2" fmla="*/ 7876 h 1342734"/>
              <a:gd name="connsiteX3" fmla="*/ 10632825 w 10678681"/>
              <a:gd name="connsiteY3" fmla="*/ 32153 h 1342734"/>
              <a:gd name="connsiteX4" fmla="*/ 10516219 w 10678681"/>
              <a:gd name="connsiteY4" fmla="*/ 45588 h 1342734"/>
              <a:gd name="connsiteX5" fmla="*/ 10456989 w 10678681"/>
              <a:gd name="connsiteY5" fmla="*/ 979 h 1342734"/>
              <a:gd name="connsiteX6" fmla="*/ 10438642 w 10678681"/>
              <a:gd name="connsiteY6" fmla="*/ 1524 h 1342734"/>
              <a:gd name="connsiteX7" fmla="*/ 10407146 w 10678681"/>
              <a:gd name="connsiteY7" fmla="*/ 43659 h 1342734"/>
              <a:gd name="connsiteX8" fmla="*/ 10341159 w 10678681"/>
              <a:gd name="connsiteY8" fmla="*/ 103824 h 1342734"/>
              <a:gd name="connsiteX9" fmla="*/ 10244930 w 10678681"/>
              <a:gd name="connsiteY9" fmla="*/ 94599 h 1342734"/>
              <a:gd name="connsiteX10" fmla="*/ 10115334 w 10678681"/>
              <a:gd name="connsiteY10" fmla="*/ 155658 h 1342734"/>
              <a:gd name="connsiteX11" fmla="*/ 10068157 w 10678681"/>
              <a:gd name="connsiteY11" fmla="*/ 215673 h 1342734"/>
              <a:gd name="connsiteX12" fmla="*/ 10045431 w 10678681"/>
              <a:gd name="connsiteY12" fmla="*/ 229568 h 1342734"/>
              <a:gd name="connsiteX13" fmla="*/ 9929077 w 10678681"/>
              <a:gd name="connsiteY13" fmla="*/ 254478 h 1342734"/>
              <a:gd name="connsiteX14" fmla="*/ 9840045 w 10678681"/>
              <a:gd name="connsiteY14" fmla="*/ 223033 h 1342734"/>
              <a:gd name="connsiteX15" fmla="*/ 9679638 w 10678681"/>
              <a:gd name="connsiteY15" fmla="*/ 277462 h 1342734"/>
              <a:gd name="connsiteX16" fmla="*/ 9498347 w 10678681"/>
              <a:gd name="connsiteY16" fmla="*/ 244723 h 1342734"/>
              <a:gd name="connsiteX17" fmla="*/ 9366026 w 10678681"/>
              <a:gd name="connsiteY17" fmla="*/ 299024 h 1342734"/>
              <a:gd name="connsiteX18" fmla="*/ 9316702 w 10678681"/>
              <a:gd name="connsiteY18" fmla="*/ 356523 h 1342734"/>
              <a:gd name="connsiteX19" fmla="*/ 9121744 w 10678681"/>
              <a:gd name="connsiteY19" fmla="*/ 365177 h 1342734"/>
              <a:gd name="connsiteX20" fmla="*/ 9061654 w 10678681"/>
              <a:gd name="connsiteY20" fmla="*/ 393730 h 1342734"/>
              <a:gd name="connsiteX21" fmla="*/ 8997577 w 10678681"/>
              <a:gd name="connsiteY21" fmla="*/ 380865 h 1342734"/>
              <a:gd name="connsiteX22" fmla="*/ 8907968 w 10678681"/>
              <a:gd name="connsiteY22" fmla="*/ 447345 h 1342734"/>
              <a:gd name="connsiteX23" fmla="*/ 8764163 w 10678681"/>
              <a:gd name="connsiteY23" fmla="*/ 471000 h 1342734"/>
              <a:gd name="connsiteX24" fmla="*/ 8680155 w 10678681"/>
              <a:gd name="connsiteY24" fmla="*/ 492404 h 1342734"/>
              <a:gd name="connsiteX25" fmla="*/ 8651436 w 10678681"/>
              <a:gd name="connsiteY25" fmla="*/ 511923 h 1342734"/>
              <a:gd name="connsiteX26" fmla="*/ 8609185 w 10678681"/>
              <a:gd name="connsiteY26" fmla="*/ 531525 h 1342734"/>
              <a:gd name="connsiteX27" fmla="*/ 8537091 w 10678681"/>
              <a:gd name="connsiteY27" fmla="*/ 574933 h 1342734"/>
              <a:gd name="connsiteX28" fmla="*/ 8435931 w 10678681"/>
              <a:gd name="connsiteY28" fmla="*/ 617926 h 1342734"/>
              <a:gd name="connsiteX29" fmla="*/ 8348623 w 10678681"/>
              <a:gd name="connsiteY29" fmla="*/ 600607 h 1342734"/>
              <a:gd name="connsiteX30" fmla="*/ 8276883 w 10678681"/>
              <a:gd name="connsiteY30" fmla="*/ 588214 h 1342734"/>
              <a:gd name="connsiteX31" fmla="*/ 8086698 w 10678681"/>
              <a:gd name="connsiteY31" fmla="*/ 605185 h 1342734"/>
              <a:gd name="connsiteX32" fmla="*/ 7982378 w 10678681"/>
              <a:gd name="connsiteY32" fmla="*/ 629799 h 1342734"/>
              <a:gd name="connsiteX33" fmla="*/ 7947952 w 10678681"/>
              <a:gd name="connsiteY33" fmla="*/ 648003 h 1342734"/>
              <a:gd name="connsiteX34" fmla="*/ 7890112 w 10678681"/>
              <a:gd name="connsiteY34" fmla="*/ 677915 h 1342734"/>
              <a:gd name="connsiteX35" fmla="*/ 7853284 w 10678681"/>
              <a:gd name="connsiteY35" fmla="*/ 723588 h 1342734"/>
              <a:gd name="connsiteX36" fmla="*/ 7802383 w 10678681"/>
              <a:gd name="connsiteY36" fmla="*/ 739359 h 1342734"/>
              <a:gd name="connsiteX37" fmla="*/ 7730518 w 10678681"/>
              <a:gd name="connsiteY37" fmla="*/ 739526 h 1342734"/>
              <a:gd name="connsiteX38" fmla="*/ 7720084 w 10678681"/>
              <a:gd name="connsiteY38" fmla="*/ 760750 h 1342734"/>
              <a:gd name="connsiteX39" fmla="*/ 7652907 w 10678681"/>
              <a:gd name="connsiteY39" fmla="*/ 783273 h 1342734"/>
              <a:gd name="connsiteX40" fmla="*/ 7606008 w 10678681"/>
              <a:gd name="connsiteY40" fmla="*/ 800717 h 1342734"/>
              <a:gd name="connsiteX41" fmla="*/ 7480223 w 10678681"/>
              <a:gd name="connsiteY41" fmla="*/ 856821 h 1342734"/>
              <a:gd name="connsiteX42" fmla="*/ 7356005 w 10678681"/>
              <a:gd name="connsiteY42" fmla="*/ 919462 h 1342734"/>
              <a:gd name="connsiteX43" fmla="*/ 7305396 w 10678681"/>
              <a:gd name="connsiteY43" fmla="*/ 986228 h 1342734"/>
              <a:gd name="connsiteX44" fmla="*/ 7266251 w 10678681"/>
              <a:gd name="connsiteY44" fmla="*/ 967864 h 1342734"/>
              <a:gd name="connsiteX45" fmla="*/ 7258094 w 10678681"/>
              <a:gd name="connsiteY45" fmla="*/ 990679 h 1342734"/>
              <a:gd name="connsiteX46" fmla="*/ 7257893 w 10678681"/>
              <a:gd name="connsiteY46" fmla="*/ 991204 h 1342734"/>
              <a:gd name="connsiteX47" fmla="*/ 7247153 w 10678681"/>
              <a:gd name="connsiteY47" fmla="*/ 991550 h 1342734"/>
              <a:gd name="connsiteX48" fmla="*/ 7193612 w 10678681"/>
              <a:gd name="connsiteY48" fmla="*/ 987042 h 1342734"/>
              <a:gd name="connsiteX49" fmla="*/ 7132632 w 10678681"/>
              <a:gd name="connsiteY49" fmla="*/ 1042036 h 1342734"/>
              <a:gd name="connsiteX50" fmla="*/ 7105610 w 10678681"/>
              <a:gd name="connsiteY50" fmla="*/ 1053537 h 1342734"/>
              <a:gd name="connsiteX51" fmla="*/ 7069148 w 10678681"/>
              <a:gd name="connsiteY51" fmla="*/ 1047163 h 1342734"/>
              <a:gd name="connsiteX52" fmla="*/ 7039634 w 10678681"/>
              <a:gd name="connsiteY52" fmla="*/ 1059971 h 1342734"/>
              <a:gd name="connsiteX53" fmla="*/ 7033445 w 10678681"/>
              <a:gd name="connsiteY53" fmla="*/ 1063314 h 1342734"/>
              <a:gd name="connsiteX54" fmla="*/ 6999157 w 10678681"/>
              <a:gd name="connsiteY54" fmla="*/ 1055282 h 1342734"/>
              <a:gd name="connsiteX55" fmla="*/ 6981874 w 10678681"/>
              <a:gd name="connsiteY55" fmla="*/ 1053827 h 1342734"/>
              <a:gd name="connsiteX56" fmla="*/ 6976102 w 10678681"/>
              <a:gd name="connsiteY56" fmla="*/ 1047854 h 1342734"/>
              <a:gd name="connsiteX57" fmla="*/ 6951040 w 10678681"/>
              <a:gd name="connsiteY57" fmla="*/ 1048531 h 1342734"/>
              <a:gd name="connsiteX58" fmla="*/ 6948497 w 10678681"/>
              <a:gd name="connsiteY58" fmla="*/ 1050706 h 1342734"/>
              <a:gd name="connsiteX59" fmla="*/ 6926582 w 10678681"/>
              <a:gd name="connsiteY59" fmla="*/ 1043462 h 1342734"/>
              <a:gd name="connsiteX60" fmla="*/ 6833743 w 10678681"/>
              <a:gd name="connsiteY60" fmla="*/ 1027960 h 1342734"/>
              <a:gd name="connsiteX61" fmla="*/ 6687090 w 10678681"/>
              <a:gd name="connsiteY61" fmla="*/ 1063250 h 1342734"/>
              <a:gd name="connsiteX62" fmla="*/ 6431838 w 10678681"/>
              <a:gd name="connsiteY62" fmla="*/ 1063226 h 1342734"/>
              <a:gd name="connsiteX63" fmla="*/ 6327795 w 10678681"/>
              <a:gd name="connsiteY63" fmla="*/ 1088142 h 1342734"/>
              <a:gd name="connsiteX64" fmla="*/ 6136549 w 10678681"/>
              <a:gd name="connsiteY64" fmla="*/ 1100268 h 1342734"/>
              <a:gd name="connsiteX65" fmla="*/ 6004655 w 10678681"/>
              <a:gd name="connsiteY65" fmla="*/ 1114946 h 1342734"/>
              <a:gd name="connsiteX66" fmla="*/ 5936643 w 10678681"/>
              <a:gd name="connsiteY66" fmla="*/ 1095428 h 1342734"/>
              <a:gd name="connsiteX67" fmla="*/ 5912484 w 10678681"/>
              <a:gd name="connsiteY67" fmla="*/ 1112624 h 1342734"/>
              <a:gd name="connsiteX68" fmla="*/ 5908387 w 10678681"/>
              <a:gd name="connsiteY68" fmla="*/ 1116018 h 1342734"/>
              <a:gd name="connsiteX69" fmla="*/ 5890495 w 10678681"/>
              <a:gd name="connsiteY69" fmla="*/ 1120268 h 1342734"/>
              <a:gd name="connsiteX70" fmla="*/ 5887318 w 10678681"/>
              <a:gd name="connsiteY70" fmla="*/ 1133134 h 1342734"/>
              <a:gd name="connsiteX71" fmla="*/ 5861726 w 10678681"/>
              <a:gd name="connsiteY71" fmla="*/ 1147891 h 1342734"/>
              <a:gd name="connsiteX72" fmla="*/ 5805823 w 10678681"/>
              <a:gd name="connsiteY72" fmla="*/ 1152457 h 1342734"/>
              <a:gd name="connsiteX73" fmla="*/ 5689841 w 10678681"/>
              <a:gd name="connsiteY73" fmla="*/ 1176232 h 1342734"/>
              <a:gd name="connsiteX74" fmla="*/ 5605119 w 10678681"/>
              <a:gd name="connsiteY74" fmla="*/ 1190202 h 1342734"/>
              <a:gd name="connsiteX75" fmla="*/ 5488513 w 10678681"/>
              <a:gd name="connsiteY75" fmla="*/ 1205367 h 1342734"/>
              <a:gd name="connsiteX76" fmla="*/ 5402905 w 10678681"/>
              <a:gd name="connsiteY76" fmla="*/ 1241191 h 1342734"/>
              <a:gd name="connsiteX77" fmla="*/ 5285593 w 10678681"/>
              <a:gd name="connsiteY77" fmla="*/ 1273569 h 1342734"/>
              <a:gd name="connsiteX78" fmla="*/ 5192893 w 10678681"/>
              <a:gd name="connsiteY78" fmla="*/ 1247188 h 1342734"/>
              <a:gd name="connsiteX79" fmla="*/ 5186475 w 10678681"/>
              <a:gd name="connsiteY79" fmla="*/ 1257028 h 1342734"/>
              <a:gd name="connsiteX80" fmla="*/ 5126038 w 10678681"/>
              <a:gd name="connsiteY80" fmla="*/ 1263189 h 1342734"/>
              <a:gd name="connsiteX81" fmla="*/ 4894688 w 10678681"/>
              <a:gd name="connsiteY81" fmla="*/ 1247184 h 1342734"/>
              <a:gd name="connsiteX82" fmla="*/ 4788036 w 10678681"/>
              <a:gd name="connsiteY82" fmla="*/ 1238182 h 1342734"/>
              <a:gd name="connsiteX83" fmla="*/ 4747555 w 10678681"/>
              <a:gd name="connsiteY83" fmla="*/ 1252768 h 1342734"/>
              <a:gd name="connsiteX84" fmla="*/ 4679644 w 10678681"/>
              <a:gd name="connsiteY84" fmla="*/ 1276603 h 1342734"/>
              <a:gd name="connsiteX85" fmla="*/ 4632222 w 10678681"/>
              <a:gd name="connsiteY85" fmla="*/ 1318360 h 1342734"/>
              <a:gd name="connsiteX86" fmla="*/ 4617358 w 10678681"/>
              <a:gd name="connsiteY86" fmla="*/ 1327690 h 1342734"/>
              <a:gd name="connsiteX87" fmla="*/ 4589102 w 10678681"/>
              <a:gd name="connsiteY87" fmla="*/ 1321223 h 1342734"/>
              <a:gd name="connsiteX88" fmla="*/ 4578184 w 10678681"/>
              <a:gd name="connsiteY88" fmla="*/ 1326745 h 1342734"/>
              <a:gd name="connsiteX89" fmla="*/ 4574270 w 10678681"/>
              <a:gd name="connsiteY89" fmla="*/ 1325878 h 1342734"/>
              <a:gd name="connsiteX90" fmla="*/ 4564919 w 10678681"/>
              <a:gd name="connsiteY90" fmla="*/ 1325507 h 1342734"/>
              <a:gd name="connsiteX91" fmla="*/ 4566586 w 10678681"/>
              <a:gd name="connsiteY91" fmla="*/ 1316963 h 1342734"/>
              <a:gd name="connsiteX92" fmla="*/ 4556303 w 10678681"/>
              <a:gd name="connsiteY92" fmla="*/ 1300262 h 1342734"/>
              <a:gd name="connsiteX93" fmla="*/ 4502358 w 10678681"/>
              <a:gd name="connsiteY93" fmla="*/ 1302558 h 1342734"/>
              <a:gd name="connsiteX94" fmla="*/ 4498919 w 10678681"/>
              <a:gd name="connsiteY94" fmla="*/ 1312115 h 1342734"/>
              <a:gd name="connsiteX95" fmla="*/ 4492075 w 10678681"/>
              <a:gd name="connsiteY95" fmla="*/ 1313357 h 1342734"/>
              <a:gd name="connsiteX96" fmla="*/ 4487466 w 10678681"/>
              <a:gd name="connsiteY96" fmla="*/ 1304102 h 1342734"/>
              <a:gd name="connsiteX97" fmla="*/ 4398292 w 10678681"/>
              <a:gd name="connsiteY97" fmla="*/ 1278410 h 1342734"/>
              <a:gd name="connsiteX98" fmla="*/ 4306088 w 10678681"/>
              <a:gd name="connsiteY98" fmla="*/ 1282512 h 1342734"/>
              <a:gd name="connsiteX99" fmla="*/ 4188995 w 10678681"/>
              <a:gd name="connsiteY99" fmla="*/ 1296718 h 1342734"/>
              <a:gd name="connsiteX100" fmla="*/ 4136582 w 10678681"/>
              <a:gd name="connsiteY100" fmla="*/ 1287687 h 1342734"/>
              <a:gd name="connsiteX101" fmla="*/ 4064614 w 10678681"/>
              <a:gd name="connsiteY101" fmla="*/ 1296118 h 1342734"/>
              <a:gd name="connsiteX102" fmla="*/ 3900948 w 10678681"/>
              <a:gd name="connsiteY102" fmla="*/ 1322156 h 1342734"/>
              <a:gd name="connsiteX103" fmla="*/ 3787890 w 10678681"/>
              <a:gd name="connsiteY103" fmla="*/ 1322164 h 1342734"/>
              <a:gd name="connsiteX104" fmla="*/ 3745993 w 10678681"/>
              <a:gd name="connsiteY104" fmla="*/ 1342630 h 1342734"/>
              <a:gd name="connsiteX105" fmla="*/ 3675785 w 10678681"/>
              <a:gd name="connsiteY105" fmla="*/ 1326802 h 1342734"/>
              <a:gd name="connsiteX106" fmla="*/ 3623856 w 10678681"/>
              <a:gd name="connsiteY106" fmla="*/ 1290804 h 1342734"/>
              <a:gd name="connsiteX107" fmla="*/ 3564933 w 10678681"/>
              <a:gd name="connsiteY107" fmla="*/ 1287147 h 1342734"/>
              <a:gd name="connsiteX108" fmla="*/ 3550537 w 10678681"/>
              <a:gd name="connsiteY108" fmla="*/ 1317552 h 1342734"/>
              <a:gd name="connsiteX109" fmla="*/ 3487736 w 10678681"/>
              <a:gd name="connsiteY109" fmla="*/ 1303493 h 1342734"/>
              <a:gd name="connsiteX110" fmla="*/ 3392548 w 10678681"/>
              <a:gd name="connsiteY110" fmla="*/ 1278741 h 1342734"/>
              <a:gd name="connsiteX111" fmla="*/ 3337466 w 10678681"/>
              <a:gd name="connsiteY111" fmla="*/ 1272537 h 1342734"/>
              <a:gd name="connsiteX112" fmla="*/ 3175981 w 10678681"/>
              <a:gd name="connsiteY112" fmla="*/ 1208973 h 1342734"/>
              <a:gd name="connsiteX113" fmla="*/ 3036856 w 10678681"/>
              <a:gd name="connsiteY113" fmla="*/ 1214383 h 1342734"/>
              <a:gd name="connsiteX114" fmla="*/ 2824973 w 10678681"/>
              <a:gd name="connsiteY114" fmla="*/ 1134864 h 1342734"/>
              <a:gd name="connsiteX115" fmla="*/ 2804398 w 10678681"/>
              <a:gd name="connsiteY115" fmla="*/ 1125556 h 1342734"/>
              <a:gd name="connsiteX116" fmla="*/ 2736109 w 10678681"/>
              <a:gd name="connsiteY116" fmla="*/ 1137717 h 1342734"/>
              <a:gd name="connsiteX117" fmla="*/ 2659096 w 10678681"/>
              <a:gd name="connsiteY117" fmla="*/ 1150294 h 1342734"/>
              <a:gd name="connsiteX118" fmla="*/ 2567088 w 10678681"/>
              <a:gd name="connsiteY118" fmla="*/ 1181781 h 1342734"/>
              <a:gd name="connsiteX119" fmla="*/ 2454501 w 10678681"/>
              <a:gd name="connsiteY119" fmla="*/ 1155455 h 1342734"/>
              <a:gd name="connsiteX120" fmla="*/ 2385161 w 10678681"/>
              <a:gd name="connsiteY120" fmla="*/ 1161312 h 1342734"/>
              <a:gd name="connsiteX121" fmla="*/ 2273361 w 10678681"/>
              <a:gd name="connsiteY121" fmla="*/ 1134090 h 1342734"/>
              <a:gd name="connsiteX122" fmla="*/ 2132003 w 10678681"/>
              <a:gd name="connsiteY122" fmla="*/ 1139225 h 1342734"/>
              <a:gd name="connsiteX123" fmla="*/ 2041224 w 10678681"/>
              <a:gd name="connsiteY123" fmla="*/ 1147536 h 1342734"/>
              <a:gd name="connsiteX124" fmla="*/ 2010157 w 10678681"/>
              <a:gd name="connsiteY124" fmla="*/ 1152767 h 1342734"/>
              <a:gd name="connsiteX125" fmla="*/ 1859213 w 10678681"/>
              <a:gd name="connsiteY125" fmla="*/ 1199540 h 1342734"/>
              <a:gd name="connsiteX126" fmla="*/ 1735877 w 10678681"/>
              <a:gd name="connsiteY126" fmla="*/ 1246527 h 1342734"/>
              <a:gd name="connsiteX127" fmla="*/ 1705069 w 10678681"/>
              <a:gd name="connsiteY127" fmla="*/ 1251989 h 1342734"/>
              <a:gd name="connsiteX128" fmla="*/ 1307888 w 10678681"/>
              <a:gd name="connsiteY128" fmla="*/ 1283156 h 1342734"/>
              <a:gd name="connsiteX129" fmla="*/ 1220734 w 10678681"/>
              <a:gd name="connsiteY129" fmla="*/ 1257811 h 1342734"/>
              <a:gd name="connsiteX130" fmla="*/ 1021737 w 10678681"/>
              <a:gd name="connsiteY130" fmla="*/ 1238739 h 1342734"/>
              <a:gd name="connsiteX131" fmla="*/ 959820 w 10678681"/>
              <a:gd name="connsiteY131" fmla="*/ 1275863 h 1342734"/>
              <a:gd name="connsiteX132" fmla="*/ 929137 w 10678681"/>
              <a:gd name="connsiteY132" fmla="*/ 1273957 h 1342734"/>
              <a:gd name="connsiteX133" fmla="*/ 878849 w 10678681"/>
              <a:gd name="connsiteY133" fmla="*/ 1266740 h 1342734"/>
              <a:gd name="connsiteX134" fmla="*/ 800667 w 10678681"/>
              <a:gd name="connsiteY134" fmla="*/ 1282041 h 1342734"/>
              <a:gd name="connsiteX135" fmla="*/ 644906 w 10678681"/>
              <a:gd name="connsiteY135" fmla="*/ 1273685 h 1342734"/>
              <a:gd name="connsiteX136" fmla="*/ 379869 w 10678681"/>
              <a:gd name="connsiteY136" fmla="*/ 1339165 h 1342734"/>
              <a:gd name="connsiteX137" fmla="*/ 137696 w 10678681"/>
              <a:gd name="connsiteY137" fmla="*/ 1319217 h 1342734"/>
              <a:gd name="connsiteX138" fmla="*/ 54250 w 10678681"/>
              <a:gd name="connsiteY138" fmla="*/ 1315838 h 1342734"/>
              <a:gd name="connsiteX139" fmla="*/ 28042 w 10678681"/>
              <a:gd name="connsiteY139" fmla="*/ 1297822 h 1342734"/>
              <a:gd name="connsiteX140" fmla="*/ 0 w 10678681"/>
              <a:gd name="connsiteY140" fmla="*/ 1294612 h 1342734"/>
              <a:gd name="connsiteX141" fmla="*/ 0 w 10678681"/>
              <a:gd name="connsiteY141" fmla="*/ 0 h 1342734"/>
              <a:gd name="connsiteX0" fmla="*/ 0 w 10678681"/>
              <a:gd name="connsiteY0" fmla="*/ 0 h 1342734"/>
              <a:gd name="connsiteX1" fmla="*/ 10678681 w 10678681"/>
              <a:gd name="connsiteY1" fmla="*/ 0 h 1342734"/>
              <a:gd name="connsiteX2" fmla="*/ 10666019 w 10678681"/>
              <a:gd name="connsiteY2" fmla="*/ 7876 h 1342734"/>
              <a:gd name="connsiteX3" fmla="*/ 10632825 w 10678681"/>
              <a:gd name="connsiteY3" fmla="*/ 32153 h 1342734"/>
              <a:gd name="connsiteX4" fmla="*/ 10516219 w 10678681"/>
              <a:gd name="connsiteY4" fmla="*/ 45588 h 1342734"/>
              <a:gd name="connsiteX5" fmla="*/ 10456989 w 10678681"/>
              <a:gd name="connsiteY5" fmla="*/ 979 h 1342734"/>
              <a:gd name="connsiteX6" fmla="*/ 10438642 w 10678681"/>
              <a:gd name="connsiteY6" fmla="*/ 1524 h 1342734"/>
              <a:gd name="connsiteX7" fmla="*/ 10407146 w 10678681"/>
              <a:gd name="connsiteY7" fmla="*/ 43659 h 1342734"/>
              <a:gd name="connsiteX8" fmla="*/ 10341159 w 10678681"/>
              <a:gd name="connsiteY8" fmla="*/ 103824 h 1342734"/>
              <a:gd name="connsiteX9" fmla="*/ 10244930 w 10678681"/>
              <a:gd name="connsiteY9" fmla="*/ 94599 h 1342734"/>
              <a:gd name="connsiteX10" fmla="*/ 10115334 w 10678681"/>
              <a:gd name="connsiteY10" fmla="*/ 155658 h 1342734"/>
              <a:gd name="connsiteX11" fmla="*/ 10068157 w 10678681"/>
              <a:gd name="connsiteY11" fmla="*/ 215673 h 1342734"/>
              <a:gd name="connsiteX12" fmla="*/ 10045431 w 10678681"/>
              <a:gd name="connsiteY12" fmla="*/ 229568 h 1342734"/>
              <a:gd name="connsiteX13" fmla="*/ 9929077 w 10678681"/>
              <a:gd name="connsiteY13" fmla="*/ 209062 h 1342734"/>
              <a:gd name="connsiteX14" fmla="*/ 9840045 w 10678681"/>
              <a:gd name="connsiteY14" fmla="*/ 223033 h 1342734"/>
              <a:gd name="connsiteX15" fmla="*/ 9679638 w 10678681"/>
              <a:gd name="connsiteY15" fmla="*/ 277462 h 1342734"/>
              <a:gd name="connsiteX16" fmla="*/ 9498347 w 10678681"/>
              <a:gd name="connsiteY16" fmla="*/ 244723 h 1342734"/>
              <a:gd name="connsiteX17" fmla="*/ 9366026 w 10678681"/>
              <a:gd name="connsiteY17" fmla="*/ 299024 h 1342734"/>
              <a:gd name="connsiteX18" fmla="*/ 9316702 w 10678681"/>
              <a:gd name="connsiteY18" fmla="*/ 356523 h 1342734"/>
              <a:gd name="connsiteX19" fmla="*/ 9121744 w 10678681"/>
              <a:gd name="connsiteY19" fmla="*/ 365177 h 1342734"/>
              <a:gd name="connsiteX20" fmla="*/ 9061654 w 10678681"/>
              <a:gd name="connsiteY20" fmla="*/ 393730 h 1342734"/>
              <a:gd name="connsiteX21" fmla="*/ 8997577 w 10678681"/>
              <a:gd name="connsiteY21" fmla="*/ 380865 h 1342734"/>
              <a:gd name="connsiteX22" fmla="*/ 8907968 w 10678681"/>
              <a:gd name="connsiteY22" fmla="*/ 447345 h 1342734"/>
              <a:gd name="connsiteX23" fmla="*/ 8764163 w 10678681"/>
              <a:gd name="connsiteY23" fmla="*/ 471000 h 1342734"/>
              <a:gd name="connsiteX24" fmla="*/ 8680155 w 10678681"/>
              <a:gd name="connsiteY24" fmla="*/ 492404 h 1342734"/>
              <a:gd name="connsiteX25" fmla="*/ 8651436 w 10678681"/>
              <a:gd name="connsiteY25" fmla="*/ 511923 h 1342734"/>
              <a:gd name="connsiteX26" fmla="*/ 8609185 w 10678681"/>
              <a:gd name="connsiteY26" fmla="*/ 531525 h 1342734"/>
              <a:gd name="connsiteX27" fmla="*/ 8537091 w 10678681"/>
              <a:gd name="connsiteY27" fmla="*/ 574933 h 1342734"/>
              <a:gd name="connsiteX28" fmla="*/ 8435931 w 10678681"/>
              <a:gd name="connsiteY28" fmla="*/ 617926 h 1342734"/>
              <a:gd name="connsiteX29" fmla="*/ 8348623 w 10678681"/>
              <a:gd name="connsiteY29" fmla="*/ 600607 h 1342734"/>
              <a:gd name="connsiteX30" fmla="*/ 8276883 w 10678681"/>
              <a:gd name="connsiteY30" fmla="*/ 588214 h 1342734"/>
              <a:gd name="connsiteX31" fmla="*/ 8086698 w 10678681"/>
              <a:gd name="connsiteY31" fmla="*/ 605185 h 1342734"/>
              <a:gd name="connsiteX32" fmla="*/ 7982378 w 10678681"/>
              <a:gd name="connsiteY32" fmla="*/ 629799 h 1342734"/>
              <a:gd name="connsiteX33" fmla="*/ 7947952 w 10678681"/>
              <a:gd name="connsiteY33" fmla="*/ 648003 h 1342734"/>
              <a:gd name="connsiteX34" fmla="*/ 7890112 w 10678681"/>
              <a:gd name="connsiteY34" fmla="*/ 677915 h 1342734"/>
              <a:gd name="connsiteX35" fmla="*/ 7853284 w 10678681"/>
              <a:gd name="connsiteY35" fmla="*/ 723588 h 1342734"/>
              <a:gd name="connsiteX36" fmla="*/ 7802383 w 10678681"/>
              <a:gd name="connsiteY36" fmla="*/ 739359 h 1342734"/>
              <a:gd name="connsiteX37" fmla="*/ 7730518 w 10678681"/>
              <a:gd name="connsiteY37" fmla="*/ 739526 h 1342734"/>
              <a:gd name="connsiteX38" fmla="*/ 7720084 w 10678681"/>
              <a:gd name="connsiteY38" fmla="*/ 760750 h 1342734"/>
              <a:gd name="connsiteX39" fmla="*/ 7652907 w 10678681"/>
              <a:gd name="connsiteY39" fmla="*/ 783273 h 1342734"/>
              <a:gd name="connsiteX40" fmla="*/ 7606008 w 10678681"/>
              <a:gd name="connsiteY40" fmla="*/ 800717 h 1342734"/>
              <a:gd name="connsiteX41" fmla="*/ 7480223 w 10678681"/>
              <a:gd name="connsiteY41" fmla="*/ 856821 h 1342734"/>
              <a:gd name="connsiteX42" fmla="*/ 7356005 w 10678681"/>
              <a:gd name="connsiteY42" fmla="*/ 919462 h 1342734"/>
              <a:gd name="connsiteX43" fmla="*/ 7305396 w 10678681"/>
              <a:gd name="connsiteY43" fmla="*/ 986228 h 1342734"/>
              <a:gd name="connsiteX44" fmla="*/ 7266251 w 10678681"/>
              <a:gd name="connsiteY44" fmla="*/ 967864 h 1342734"/>
              <a:gd name="connsiteX45" fmla="*/ 7258094 w 10678681"/>
              <a:gd name="connsiteY45" fmla="*/ 990679 h 1342734"/>
              <a:gd name="connsiteX46" fmla="*/ 7257893 w 10678681"/>
              <a:gd name="connsiteY46" fmla="*/ 991204 h 1342734"/>
              <a:gd name="connsiteX47" fmla="*/ 7247153 w 10678681"/>
              <a:gd name="connsiteY47" fmla="*/ 991550 h 1342734"/>
              <a:gd name="connsiteX48" fmla="*/ 7193612 w 10678681"/>
              <a:gd name="connsiteY48" fmla="*/ 987042 h 1342734"/>
              <a:gd name="connsiteX49" fmla="*/ 7132632 w 10678681"/>
              <a:gd name="connsiteY49" fmla="*/ 1042036 h 1342734"/>
              <a:gd name="connsiteX50" fmla="*/ 7105610 w 10678681"/>
              <a:gd name="connsiteY50" fmla="*/ 1053537 h 1342734"/>
              <a:gd name="connsiteX51" fmla="*/ 7069148 w 10678681"/>
              <a:gd name="connsiteY51" fmla="*/ 1047163 h 1342734"/>
              <a:gd name="connsiteX52" fmla="*/ 7039634 w 10678681"/>
              <a:gd name="connsiteY52" fmla="*/ 1059971 h 1342734"/>
              <a:gd name="connsiteX53" fmla="*/ 7033445 w 10678681"/>
              <a:gd name="connsiteY53" fmla="*/ 1063314 h 1342734"/>
              <a:gd name="connsiteX54" fmla="*/ 6999157 w 10678681"/>
              <a:gd name="connsiteY54" fmla="*/ 1055282 h 1342734"/>
              <a:gd name="connsiteX55" fmla="*/ 6981874 w 10678681"/>
              <a:gd name="connsiteY55" fmla="*/ 1053827 h 1342734"/>
              <a:gd name="connsiteX56" fmla="*/ 6976102 w 10678681"/>
              <a:gd name="connsiteY56" fmla="*/ 1047854 h 1342734"/>
              <a:gd name="connsiteX57" fmla="*/ 6951040 w 10678681"/>
              <a:gd name="connsiteY57" fmla="*/ 1048531 h 1342734"/>
              <a:gd name="connsiteX58" fmla="*/ 6948497 w 10678681"/>
              <a:gd name="connsiteY58" fmla="*/ 1050706 h 1342734"/>
              <a:gd name="connsiteX59" fmla="*/ 6926582 w 10678681"/>
              <a:gd name="connsiteY59" fmla="*/ 1043462 h 1342734"/>
              <a:gd name="connsiteX60" fmla="*/ 6833743 w 10678681"/>
              <a:gd name="connsiteY60" fmla="*/ 1027960 h 1342734"/>
              <a:gd name="connsiteX61" fmla="*/ 6687090 w 10678681"/>
              <a:gd name="connsiteY61" fmla="*/ 1063250 h 1342734"/>
              <a:gd name="connsiteX62" fmla="*/ 6431838 w 10678681"/>
              <a:gd name="connsiteY62" fmla="*/ 1063226 h 1342734"/>
              <a:gd name="connsiteX63" fmla="*/ 6327795 w 10678681"/>
              <a:gd name="connsiteY63" fmla="*/ 1088142 h 1342734"/>
              <a:gd name="connsiteX64" fmla="*/ 6136549 w 10678681"/>
              <a:gd name="connsiteY64" fmla="*/ 1100268 h 1342734"/>
              <a:gd name="connsiteX65" fmla="*/ 6004655 w 10678681"/>
              <a:gd name="connsiteY65" fmla="*/ 1114946 h 1342734"/>
              <a:gd name="connsiteX66" fmla="*/ 5936643 w 10678681"/>
              <a:gd name="connsiteY66" fmla="*/ 1095428 h 1342734"/>
              <a:gd name="connsiteX67" fmla="*/ 5912484 w 10678681"/>
              <a:gd name="connsiteY67" fmla="*/ 1112624 h 1342734"/>
              <a:gd name="connsiteX68" fmla="*/ 5908387 w 10678681"/>
              <a:gd name="connsiteY68" fmla="*/ 1116018 h 1342734"/>
              <a:gd name="connsiteX69" fmla="*/ 5890495 w 10678681"/>
              <a:gd name="connsiteY69" fmla="*/ 1120268 h 1342734"/>
              <a:gd name="connsiteX70" fmla="*/ 5887318 w 10678681"/>
              <a:gd name="connsiteY70" fmla="*/ 1133134 h 1342734"/>
              <a:gd name="connsiteX71" fmla="*/ 5861726 w 10678681"/>
              <a:gd name="connsiteY71" fmla="*/ 1147891 h 1342734"/>
              <a:gd name="connsiteX72" fmla="*/ 5805823 w 10678681"/>
              <a:gd name="connsiteY72" fmla="*/ 1152457 h 1342734"/>
              <a:gd name="connsiteX73" fmla="*/ 5689841 w 10678681"/>
              <a:gd name="connsiteY73" fmla="*/ 1176232 h 1342734"/>
              <a:gd name="connsiteX74" fmla="*/ 5605119 w 10678681"/>
              <a:gd name="connsiteY74" fmla="*/ 1190202 h 1342734"/>
              <a:gd name="connsiteX75" fmla="*/ 5488513 w 10678681"/>
              <a:gd name="connsiteY75" fmla="*/ 1205367 h 1342734"/>
              <a:gd name="connsiteX76" fmla="*/ 5402905 w 10678681"/>
              <a:gd name="connsiteY76" fmla="*/ 1241191 h 1342734"/>
              <a:gd name="connsiteX77" fmla="*/ 5285593 w 10678681"/>
              <a:gd name="connsiteY77" fmla="*/ 1273569 h 1342734"/>
              <a:gd name="connsiteX78" fmla="*/ 5192893 w 10678681"/>
              <a:gd name="connsiteY78" fmla="*/ 1247188 h 1342734"/>
              <a:gd name="connsiteX79" fmla="*/ 5186475 w 10678681"/>
              <a:gd name="connsiteY79" fmla="*/ 1257028 h 1342734"/>
              <a:gd name="connsiteX80" fmla="*/ 5126038 w 10678681"/>
              <a:gd name="connsiteY80" fmla="*/ 1263189 h 1342734"/>
              <a:gd name="connsiteX81" fmla="*/ 4894688 w 10678681"/>
              <a:gd name="connsiteY81" fmla="*/ 1247184 h 1342734"/>
              <a:gd name="connsiteX82" fmla="*/ 4788036 w 10678681"/>
              <a:gd name="connsiteY82" fmla="*/ 1238182 h 1342734"/>
              <a:gd name="connsiteX83" fmla="*/ 4747555 w 10678681"/>
              <a:gd name="connsiteY83" fmla="*/ 1252768 h 1342734"/>
              <a:gd name="connsiteX84" fmla="*/ 4679644 w 10678681"/>
              <a:gd name="connsiteY84" fmla="*/ 1276603 h 1342734"/>
              <a:gd name="connsiteX85" fmla="*/ 4632222 w 10678681"/>
              <a:gd name="connsiteY85" fmla="*/ 1318360 h 1342734"/>
              <a:gd name="connsiteX86" fmla="*/ 4617358 w 10678681"/>
              <a:gd name="connsiteY86" fmla="*/ 1327690 h 1342734"/>
              <a:gd name="connsiteX87" fmla="*/ 4589102 w 10678681"/>
              <a:gd name="connsiteY87" fmla="*/ 1321223 h 1342734"/>
              <a:gd name="connsiteX88" fmla="*/ 4578184 w 10678681"/>
              <a:gd name="connsiteY88" fmla="*/ 1326745 h 1342734"/>
              <a:gd name="connsiteX89" fmla="*/ 4574270 w 10678681"/>
              <a:gd name="connsiteY89" fmla="*/ 1325878 h 1342734"/>
              <a:gd name="connsiteX90" fmla="*/ 4564919 w 10678681"/>
              <a:gd name="connsiteY90" fmla="*/ 1325507 h 1342734"/>
              <a:gd name="connsiteX91" fmla="*/ 4566586 w 10678681"/>
              <a:gd name="connsiteY91" fmla="*/ 1316963 h 1342734"/>
              <a:gd name="connsiteX92" fmla="*/ 4556303 w 10678681"/>
              <a:gd name="connsiteY92" fmla="*/ 1300262 h 1342734"/>
              <a:gd name="connsiteX93" fmla="*/ 4502358 w 10678681"/>
              <a:gd name="connsiteY93" fmla="*/ 1302558 h 1342734"/>
              <a:gd name="connsiteX94" fmla="*/ 4498919 w 10678681"/>
              <a:gd name="connsiteY94" fmla="*/ 1312115 h 1342734"/>
              <a:gd name="connsiteX95" fmla="*/ 4492075 w 10678681"/>
              <a:gd name="connsiteY95" fmla="*/ 1313357 h 1342734"/>
              <a:gd name="connsiteX96" fmla="*/ 4487466 w 10678681"/>
              <a:gd name="connsiteY96" fmla="*/ 1304102 h 1342734"/>
              <a:gd name="connsiteX97" fmla="*/ 4398292 w 10678681"/>
              <a:gd name="connsiteY97" fmla="*/ 1278410 h 1342734"/>
              <a:gd name="connsiteX98" fmla="*/ 4306088 w 10678681"/>
              <a:gd name="connsiteY98" fmla="*/ 1282512 h 1342734"/>
              <a:gd name="connsiteX99" fmla="*/ 4188995 w 10678681"/>
              <a:gd name="connsiteY99" fmla="*/ 1296718 h 1342734"/>
              <a:gd name="connsiteX100" fmla="*/ 4136582 w 10678681"/>
              <a:gd name="connsiteY100" fmla="*/ 1287687 h 1342734"/>
              <a:gd name="connsiteX101" fmla="*/ 4064614 w 10678681"/>
              <a:gd name="connsiteY101" fmla="*/ 1296118 h 1342734"/>
              <a:gd name="connsiteX102" fmla="*/ 3900948 w 10678681"/>
              <a:gd name="connsiteY102" fmla="*/ 1322156 h 1342734"/>
              <a:gd name="connsiteX103" fmla="*/ 3787890 w 10678681"/>
              <a:gd name="connsiteY103" fmla="*/ 1322164 h 1342734"/>
              <a:gd name="connsiteX104" fmla="*/ 3745993 w 10678681"/>
              <a:gd name="connsiteY104" fmla="*/ 1342630 h 1342734"/>
              <a:gd name="connsiteX105" fmla="*/ 3675785 w 10678681"/>
              <a:gd name="connsiteY105" fmla="*/ 1326802 h 1342734"/>
              <a:gd name="connsiteX106" fmla="*/ 3623856 w 10678681"/>
              <a:gd name="connsiteY106" fmla="*/ 1290804 h 1342734"/>
              <a:gd name="connsiteX107" fmla="*/ 3564933 w 10678681"/>
              <a:gd name="connsiteY107" fmla="*/ 1287147 h 1342734"/>
              <a:gd name="connsiteX108" fmla="*/ 3550537 w 10678681"/>
              <a:gd name="connsiteY108" fmla="*/ 1317552 h 1342734"/>
              <a:gd name="connsiteX109" fmla="*/ 3487736 w 10678681"/>
              <a:gd name="connsiteY109" fmla="*/ 1303493 h 1342734"/>
              <a:gd name="connsiteX110" fmla="*/ 3392548 w 10678681"/>
              <a:gd name="connsiteY110" fmla="*/ 1278741 h 1342734"/>
              <a:gd name="connsiteX111" fmla="*/ 3337466 w 10678681"/>
              <a:gd name="connsiteY111" fmla="*/ 1272537 h 1342734"/>
              <a:gd name="connsiteX112" fmla="*/ 3175981 w 10678681"/>
              <a:gd name="connsiteY112" fmla="*/ 1208973 h 1342734"/>
              <a:gd name="connsiteX113" fmla="*/ 3036856 w 10678681"/>
              <a:gd name="connsiteY113" fmla="*/ 1214383 h 1342734"/>
              <a:gd name="connsiteX114" fmla="*/ 2824973 w 10678681"/>
              <a:gd name="connsiteY114" fmla="*/ 1134864 h 1342734"/>
              <a:gd name="connsiteX115" fmla="*/ 2804398 w 10678681"/>
              <a:gd name="connsiteY115" fmla="*/ 1125556 h 1342734"/>
              <a:gd name="connsiteX116" fmla="*/ 2736109 w 10678681"/>
              <a:gd name="connsiteY116" fmla="*/ 1137717 h 1342734"/>
              <a:gd name="connsiteX117" fmla="*/ 2659096 w 10678681"/>
              <a:gd name="connsiteY117" fmla="*/ 1150294 h 1342734"/>
              <a:gd name="connsiteX118" fmla="*/ 2567088 w 10678681"/>
              <a:gd name="connsiteY118" fmla="*/ 1181781 h 1342734"/>
              <a:gd name="connsiteX119" fmla="*/ 2454501 w 10678681"/>
              <a:gd name="connsiteY119" fmla="*/ 1155455 h 1342734"/>
              <a:gd name="connsiteX120" fmla="*/ 2385161 w 10678681"/>
              <a:gd name="connsiteY120" fmla="*/ 1161312 h 1342734"/>
              <a:gd name="connsiteX121" fmla="*/ 2273361 w 10678681"/>
              <a:gd name="connsiteY121" fmla="*/ 1134090 h 1342734"/>
              <a:gd name="connsiteX122" fmla="*/ 2132003 w 10678681"/>
              <a:gd name="connsiteY122" fmla="*/ 1139225 h 1342734"/>
              <a:gd name="connsiteX123" fmla="*/ 2041224 w 10678681"/>
              <a:gd name="connsiteY123" fmla="*/ 1147536 h 1342734"/>
              <a:gd name="connsiteX124" fmla="*/ 2010157 w 10678681"/>
              <a:gd name="connsiteY124" fmla="*/ 1152767 h 1342734"/>
              <a:gd name="connsiteX125" fmla="*/ 1859213 w 10678681"/>
              <a:gd name="connsiteY125" fmla="*/ 1199540 h 1342734"/>
              <a:gd name="connsiteX126" fmla="*/ 1735877 w 10678681"/>
              <a:gd name="connsiteY126" fmla="*/ 1246527 h 1342734"/>
              <a:gd name="connsiteX127" fmla="*/ 1705069 w 10678681"/>
              <a:gd name="connsiteY127" fmla="*/ 1251989 h 1342734"/>
              <a:gd name="connsiteX128" fmla="*/ 1307888 w 10678681"/>
              <a:gd name="connsiteY128" fmla="*/ 1283156 h 1342734"/>
              <a:gd name="connsiteX129" fmla="*/ 1220734 w 10678681"/>
              <a:gd name="connsiteY129" fmla="*/ 1257811 h 1342734"/>
              <a:gd name="connsiteX130" fmla="*/ 1021737 w 10678681"/>
              <a:gd name="connsiteY130" fmla="*/ 1238739 h 1342734"/>
              <a:gd name="connsiteX131" fmla="*/ 959820 w 10678681"/>
              <a:gd name="connsiteY131" fmla="*/ 1275863 h 1342734"/>
              <a:gd name="connsiteX132" fmla="*/ 929137 w 10678681"/>
              <a:gd name="connsiteY132" fmla="*/ 1273957 h 1342734"/>
              <a:gd name="connsiteX133" fmla="*/ 878849 w 10678681"/>
              <a:gd name="connsiteY133" fmla="*/ 1266740 h 1342734"/>
              <a:gd name="connsiteX134" fmla="*/ 800667 w 10678681"/>
              <a:gd name="connsiteY134" fmla="*/ 1282041 h 1342734"/>
              <a:gd name="connsiteX135" fmla="*/ 644906 w 10678681"/>
              <a:gd name="connsiteY135" fmla="*/ 1273685 h 1342734"/>
              <a:gd name="connsiteX136" fmla="*/ 379869 w 10678681"/>
              <a:gd name="connsiteY136" fmla="*/ 1339165 h 1342734"/>
              <a:gd name="connsiteX137" fmla="*/ 137696 w 10678681"/>
              <a:gd name="connsiteY137" fmla="*/ 1319217 h 1342734"/>
              <a:gd name="connsiteX138" fmla="*/ 54250 w 10678681"/>
              <a:gd name="connsiteY138" fmla="*/ 1315838 h 1342734"/>
              <a:gd name="connsiteX139" fmla="*/ 28042 w 10678681"/>
              <a:gd name="connsiteY139" fmla="*/ 1297822 h 1342734"/>
              <a:gd name="connsiteX140" fmla="*/ 0 w 10678681"/>
              <a:gd name="connsiteY140" fmla="*/ 1294612 h 1342734"/>
              <a:gd name="connsiteX141" fmla="*/ 0 w 10678681"/>
              <a:gd name="connsiteY141" fmla="*/ 0 h 1342734"/>
              <a:gd name="connsiteX0" fmla="*/ 0 w 10678681"/>
              <a:gd name="connsiteY0" fmla="*/ 0 h 1342734"/>
              <a:gd name="connsiteX1" fmla="*/ 10678681 w 10678681"/>
              <a:gd name="connsiteY1" fmla="*/ 0 h 1342734"/>
              <a:gd name="connsiteX2" fmla="*/ 10666019 w 10678681"/>
              <a:gd name="connsiteY2" fmla="*/ 7876 h 1342734"/>
              <a:gd name="connsiteX3" fmla="*/ 10632825 w 10678681"/>
              <a:gd name="connsiteY3" fmla="*/ 32153 h 1342734"/>
              <a:gd name="connsiteX4" fmla="*/ 10516219 w 10678681"/>
              <a:gd name="connsiteY4" fmla="*/ 45588 h 1342734"/>
              <a:gd name="connsiteX5" fmla="*/ 10456989 w 10678681"/>
              <a:gd name="connsiteY5" fmla="*/ 979 h 1342734"/>
              <a:gd name="connsiteX6" fmla="*/ 10438642 w 10678681"/>
              <a:gd name="connsiteY6" fmla="*/ 1524 h 1342734"/>
              <a:gd name="connsiteX7" fmla="*/ 10407146 w 10678681"/>
              <a:gd name="connsiteY7" fmla="*/ 43659 h 1342734"/>
              <a:gd name="connsiteX8" fmla="*/ 10341159 w 10678681"/>
              <a:gd name="connsiteY8" fmla="*/ 103824 h 1342734"/>
              <a:gd name="connsiteX9" fmla="*/ 10244930 w 10678681"/>
              <a:gd name="connsiteY9" fmla="*/ 94599 h 1342734"/>
              <a:gd name="connsiteX10" fmla="*/ 10115334 w 10678681"/>
              <a:gd name="connsiteY10" fmla="*/ 155658 h 1342734"/>
              <a:gd name="connsiteX11" fmla="*/ 10068157 w 10678681"/>
              <a:gd name="connsiteY11" fmla="*/ 215673 h 1342734"/>
              <a:gd name="connsiteX12" fmla="*/ 10045431 w 10678681"/>
              <a:gd name="connsiteY12" fmla="*/ 229568 h 1342734"/>
              <a:gd name="connsiteX13" fmla="*/ 9929077 w 10678681"/>
              <a:gd name="connsiteY13" fmla="*/ 209062 h 1342734"/>
              <a:gd name="connsiteX14" fmla="*/ 9840045 w 10678681"/>
              <a:gd name="connsiteY14" fmla="*/ 223033 h 1342734"/>
              <a:gd name="connsiteX15" fmla="*/ 9679638 w 10678681"/>
              <a:gd name="connsiteY15" fmla="*/ 277462 h 1342734"/>
              <a:gd name="connsiteX16" fmla="*/ 9498347 w 10678681"/>
              <a:gd name="connsiteY16" fmla="*/ 244723 h 1342734"/>
              <a:gd name="connsiteX17" fmla="*/ 9366026 w 10678681"/>
              <a:gd name="connsiteY17" fmla="*/ 299024 h 1342734"/>
              <a:gd name="connsiteX18" fmla="*/ 9316702 w 10678681"/>
              <a:gd name="connsiteY18" fmla="*/ 356523 h 1342734"/>
              <a:gd name="connsiteX19" fmla="*/ 9121744 w 10678681"/>
              <a:gd name="connsiteY19" fmla="*/ 365177 h 1342734"/>
              <a:gd name="connsiteX20" fmla="*/ 9061654 w 10678681"/>
              <a:gd name="connsiteY20" fmla="*/ 393730 h 1342734"/>
              <a:gd name="connsiteX21" fmla="*/ 8997577 w 10678681"/>
              <a:gd name="connsiteY21" fmla="*/ 380865 h 1342734"/>
              <a:gd name="connsiteX22" fmla="*/ 8907968 w 10678681"/>
              <a:gd name="connsiteY22" fmla="*/ 447345 h 1342734"/>
              <a:gd name="connsiteX23" fmla="*/ 8764163 w 10678681"/>
              <a:gd name="connsiteY23" fmla="*/ 471000 h 1342734"/>
              <a:gd name="connsiteX24" fmla="*/ 8680155 w 10678681"/>
              <a:gd name="connsiteY24" fmla="*/ 492404 h 1342734"/>
              <a:gd name="connsiteX25" fmla="*/ 8651436 w 10678681"/>
              <a:gd name="connsiteY25" fmla="*/ 511923 h 1342734"/>
              <a:gd name="connsiteX26" fmla="*/ 8609185 w 10678681"/>
              <a:gd name="connsiteY26" fmla="*/ 531525 h 1342734"/>
              <a:gd name="connsiteX27" fmla="*/ 8537091 w 10678681"/>
              <a:gd name="connsiteY27" fmla="*/ 574933 h 1342734"/>
              <a:gd name="connsiteX28" fmla="*/ 8435931 w 10678681"/>
              <a:gd name="connsiteY28" fmla="*/ 617926 h 1342734"/>
              <a:gd name="connsiteX29" fmla="*/ 8348623 w 10678681"/>
              <a:gd name="connsiteY29" fmla="*/ 600607 h 1342734"/>
              <a:gd name="connsiteX30" fmla="*/ 8276883 w 10678681"/>
              <a:gd name="connsiteY30" fmla="*/ 588214 h 1342734"/>
              <a:gd name="connsiteX31" fmla="*/ 8086698 w 10678681"/>
              <a:gd name="connsiteY31" fmla="*/ 605185 h 1342734"/>
              <a:gd name="connsiteX32" fmla="*/ 7982378 w 10678681"/>
              <a:gd name="connsiteY32" fmla="*/ 629799 h 1342734"/>
              <a:gd name="connsiteX33" fmla="*/ 7947952 w 10678681"/>
              <a:gd name="connsiteY33" fmla="*/ 648003 h 1342734"/>
              <a:gd name="connsiteX34" fmla="*/ 7890112 w 10678681"/>
              <a:gd name="connsiteY34" fmla="*/ 677915 h 1342734"/>
              <a:gd name="connsiteX35" fmla="*/ 7853284 w 10678681"/>
              <a:gd name="connsiteY35" fmla="*/ 723588 h 1342734"/>
              <a:gd name="connsiteX36" fmla="*/ 7802383 w 10678681"/>
              <a:gd name="connsiteY36" fmla="*/ 739359 h 1342734"/>
              <a:gd name="connsiteX37" fmla="*/ 7730518 w 10678681"/>
              <a:gd name="connsiteY37" fmla="*/ 739526 h 1342734"/>
              <a:gd name="connsiteX38" fmla="*/ 7720084 w 10678681"/>
              <a:gd name="connsiteY38" fmla="*/ 760750 h 1342734"/>
              <a:gd name="connsiteX39" fmla="*/ 7652907 w 10678681"/>
              <a:gd name="connsiteY39" fmla="*/ 783273 h 1342734"/>
              <a:gd name="connsiteX40" fmla="*/ 7606008 w 10678681"/>
              <a:gd name="connsiteY40" fmla="*/ 800717 h 1342734"/>
              <a:gd name="connsiteX41" fmla="*/ 7480223 w 10678681"/>
              <a:gd name="connsiteY41" fmla="*/ 856821 h 1342734"/>
              <a:gd name="connsiteX42" fmla="*/ 7356005 w 10678681"/>
              <a:gd name="connsiteY42" fmla="*/ 919462 h 1342734"/>
              <a:gd name="connsiteX43" fmla="*/ 7305396 w 10678681"/>
              <a:gd name="connsiteY43" fmla="*/ 986228 h 1342734"/>
              <a:gd name="connsiteX44" fmla="*/ 7266251 w 10678681"/>
              <a:gd name="connsiteY44" fmla="*/ 967864 h 1342734"/>
              <a:gd name="connsiteX45" fmla="*/ 7258094 w 10678681"/>
              <a:gd name="connsiteY45" fmla="*/ 990679 h 1342734"/>
              <a:gd name="connsiteX46" fmla="*/ 7257893 w 10678681"/>
              <a:gd name="connsiteY46" fmla="*/ 991204 h 1342734"/>
              <a:gd name="connsiteX47" fmla="*/ 7247153 w 10678681"/>
              <a:gd name="connsiteY47" fmla="*/ 991550 h 1342734"/>
              <a:gd name="connsiteX48" fmla="*/ 7193612 w 10678681"/>
              <a:gd name="connsiteY48" fmla="*/ 987042 h 1342734"/>
              <a:gd name="connsiteX49" fmla="*/ 7132632 w 10678681"/>
              <a:gd name="connsiteY49" fmla="*/ 1042036 h 1342734"/>
              <a:gd name="connsiteX50" fmla="*/ 7105610 w 10678681"/>
              <a:gd name="connsiteY50" fmla="*/ 1053537 h 1342734"/>
              <a:gd name="connsiteX51" fmla="*/ 7069148 w 10678681"/>
              <a:gd name="connsiteY51" fmla="*/ 1047163 h 1342734"/>
              <a:gd name="connsiteX52" fmla="*/ 7039634 w 10678681"/>
              <a:gd name="connsiteY52" fmla="*/ 1059971 h 1342734"/>
              <a:gd name="connsiteX53" fmla="*/ 7033445 w 10678681"/>
              <a:gd name="connsiteY53" fmla="*/ 1063314 h 1342734"/>
              <a:gd name="connsiteX54" fmla="*/ 6999157 w 10678681"/>
              <a:gd name="connsiteY54" fmla="*/ 1055282 h 1342734"/>
              <a:gd name="connsiteX55" fmla="*/ 6981874 w 10678681"/>
              <a:gd name="connsiteY55" fmla="*/ 1053827 h 1342734"/>
              <a:gd name="connsiteX56" fmla="*/ 6976102 w 10678681"/>
              <a:gd name="connsiteY56" fmla="*/ 1047854 h 1342734"/>
              <a:gd name="connsiteX57" fmla="*/ 6951040 w 10678681"/>
              <a:gd name="connsiteY57" fmla="*/ 1048531 h 1342734"/>
              <a:gd name="connsiteX58" fmla="*/ 6948497 w 10678681"/>
              <a:gd name="connsiteY58" fmla="*/ 1050706 h 1342734"/>
              <a:gd name="connsiteX59" fmla="*/ 6926582 w 10678681"/>
              <a:gd name="connsiteY59" fmla="*/ 1043462 h 1342734"/>
              <a:gd name="connsiteX60" fmla="*/ 6833743 w 10678681"/>
              <a:gd name="connsiteY60" fmla="*/ 1027960 h 1342734"/>
              <a:gd name="connsiteX61" fmla="*/ 6687090 w 10678681"/>
              <a:gd name="connsiteY61" fmla="*/ 1063250 h 1342734"/>
              <a:gd name="connsiteX62" fmla="*/ 6431838 w 10678681"/>
              <a:gd name="connsiteY62" fmla="*/ 1063226 h 1342734"/>
              <a:gd name="connsiteX63" fmla="*/ 6327795 w 10678681"/>
              <a:gd name="connsiteY63" fmla="*/ 1088142 h 1342734"/>
              <a:gd name="connsiteX64" fmla="*/ 6136549 w 10678681"/>
              <a:gd name="connsiteY64" fmla="*/ 1100268 h 1342734"/>
              <a:gd name="connsiteX65" fmla="*/ 6004655 w 10678681"/>
              <a:gd name="connsiteY65" fmla="*/ 1114946 h 1342734"/>
              <a:gd name="connsiteX66" fmla="*/ 5936643 w 10678681"/>
              <a:gd name="connsiteY66" fmla="*/ 1095428 h 1342734"/>
              <a:gd name="connsiteX67" fmla="*/ 5912484 w 10678681"/>
              <a:gd name="connsiteY67" fmla="*/ 1112624 h 1342734"/>
              <a:gd name="connsiteX68" fmla="*/ 5908387 w 10678681"/>
              <a:gd name="connsiteY68" fmla="*/ 1116018 h 1342734"/>
              <a:gd name="connsiteX69" fmla="*/ 5890495 w 10678681"/>
              <a:gd name="connsiteY69" fmla="*/ 1120268 h 1342734"/>
              <a:gd name="connsiteX70" fmla="*/ 5887318 w 10678681"/>
              <a:gd name="connsiteY70" fmla="*/ 1133134 h 1342734"/>
              <a:gd name="connsiteX71" fmla="*/ 5861726 w 10678681"/>
              <a:gd name="connsiteY71" fmla="*/ 1147891 h 1342734"/>
              <a:gd name="connsiteX72" fmla="*/ 5805823 w 10678681"/>
              <a:gd name="connsiteY72" fmla="*/ 1152457 h 1342734"/>
              <a:gd name="connsiteX73" fmla="*/ 5689841 w 10678681"/>
              <a:gd name="connsiteY73" fmla="*/ 1176232 h 1342734"/>
              <a:gd name="connsiteX74" fmla="*/ 5605119 w 10678681"/>
              <a:gd name="connsiteY74" fmla="*/ 1190202 h 1342734"/>
              <a:gd name="connsiteX75" fmla="*/ 5488513 w 10678681"/>
              <a:gd name="connsiteY75" fmla="*/ 1205367 h 1342734"/>
              <a:gd name="connsiteX76" fmla="*/ 5402905 w 10678681"/>
              <a:gd name="connsiteY76" fmla="*/ 1241191 h 1342734"/>
              <a:gd name="connsiteX77" fmla="*/ 5285593 w 10678681"/>
              <a:gd name="connsiteY77" fmla="*/ 1273569 h 1342734"/>
              <a:gd name="connsiteX78" fmla="*/ 5192893 w 10678681"/>
              <a:gd name="connsiteY78" fmla="*/ 1247188 h 1342734"/>
              <a:gd name="connsiteX79" fmla="*/ 5186475 w 10678681"/>
              <a:gd name="connsiteY79" fmla="*/ 1257028 h 1342734"/>
              <a:gd name="connsiteX80" fmla="*/ 5126038 w 10678681"/>
              <a:gd name="connsiteY80" fmla="*/ 1263189 h 1342734"/>
              <a:gd name="connsiteX81" fmla="*/ 4894688 w 10678681"/>
              <a:gd name="connsiteY81" fmla="*/ 1247184 h 1342734"/>
              <a:gd name="connsiteX82" fmla="*/ 4788036 w 10678681"/>
              <a:gd name="connsiteY82" fmla="*/ 1238182 h 1342734"/>
              <a:gd name="connsiteX83" fmla="*/ 4747555 w 10678681"/>
              <a:gd name="connsiteY83" fmla="*/ 1252768 h 1342734"/>
              <a:gd name="connsiteX84" fmla="*/ 4679644 w 10678681"/>
              <a:gd name="connsiteY84" fmla="*/ 1276603 h 1342734"/>
              <a:gd name="connsiteX85" fmla="*/ 4632222 w 10678681"/>
              <a:gd name="connsiteY85" fmla="*/ 1318360 h 1342734"/>
              <a:gd name="connsiteX86" fmla="*/ 4617358 w 10678681"/>
              <a:gd name="connsiteY86" fmla="*/ 1327690 h 1342734"/>
              <a:gd name="connsiteX87" fmla="*/ 4589102 w 10678681"/>
              <a:gd name="connsiteY87" fmla="*/ 1321223 h 1342734"/>
              <a:gd name="connsiteX88" fmla="*/ 4578184 w 10678681"/>
              <a:gd name="connsiteY88" fmla="*/ 1326745 h 1342734"/>
              <a:gd name="connsiteX89" fmla="*/ 4574270 w 10678681"/>
              <a:gd name="connsiteY89" fmla="*/ 1325878 h 1342734"/>
              <a:gd name="connsiteX90" fmla="*/ 4564919 w 10678681"/>
              <a:gd name="connsiteY90" fmla="*/ 1325507 h 1342734"/>
              <a:gd name="connsiteX91" fmla="*/ 4566586 w 10678681"/>
              <a:gd name="connsiteY91" fmla="*/ 1316963 h 1342734"/>
              <a:gd name="connsiteX92" fmla="*/ 4556303 w 10678681"/>
              <a:gd name="connsiteY92" fmla="*/ 1300262 h 1342734"/>
              <a:gd name="connsiteX93" fmla="*/ 4502358 w 10678681"/>
              <a:gd name="connsiteY93" fmla="*/ 1302558 h 1342734"/>
              <a:gd name="connsiteX94" fmla="*/ 4498919 w 10678681"/>
              <a:gd name="connsiteY94" fmla="*/ 1312115 h 1342734"/>
              <a:gd name="connsiteX95" fmla="*/ 4492075 w 10678681"/>
              <a:gd name="connsiteY95" fmla="*/ 1313357 h 1342734"/>
              <a:gd name="connsiteX96" fmla="*/ 4487466 w 10678681"/>
              <a:gd name="connsiteY96" fmla="*/ 1304102 h 1342734"/>
              <a:gd name="connsiteX97" fmla="*/ 4398292 w 10678681"/>
              <a:gd name="connsiteY97" fmla="*/ 1278410 h 1342734"/>
              <a:gd name="connsiteX98" fmla="*/ 4306088 w 10678681"/>
              <a:gd name="connsiteY98" fmla="*/ 1282512 h 1342734"/>
              <a:gd name="connsiteX99" fmla="*/ 4188995 w 10678681"/>
              <a:gd name="connsiteY99" fmla="*/ 1296718 h 1342734"/>
              <a:gd name="connsiteX100" fmla="*/ 4136582 w 10678681"/>
              <a:gd name="connsiteY100" fmla="*/ 1287687 h 1342734"/>
              <a:gd name="connsiteX101" fmla="*/ 4064614 w 10678681"/>
              <a:gd name="connsiteY101" fmla="*/ 1296118 h 1342734"/>
              <a:gd name="connsiteX102" fmla="*/ 3900948 w 10678681"/>
              <a:gd name="connsiteY102" fmla="*/ 1322156 h 1342734"/>
              <a:gd name="connsiteX103" fmla="*/ 3787890 w 10678681"/>
              <a:gd name="connsiteY103" fmla="*/ 1322164 h 1342734"/>
              <a:gd name="connsiteX104" fmla="*/ 3745993 w 10678681"/>
              <a:gd name="connsiteY104" fmla="*/ 1342630 h 1342734"/>
              <a:gd name="connsiteX105" fmla="*/ 3675785 w 10678681"/>
              <a:gd name="connsiteY105" fmla="*/ 1326802 h 1342734"/>
              <a:gd name="connsiteX106" fmla="*/ 3623856 w 10678681"/>
              <a:gd name="connsiteY106" fmla="*/ 1290804 h 1342734"/>
              <a:gd name="connsiteX107" fmla="*/ 3564933 w 10678681"/>
              <a:gd name="connsiteY107" fmla="*/ 1287147 h 1342734"/>
              <a:gd name="connsiteX108" fmla="*/ 3550537 w 10678681"/>
              <a:gd name="connsiteY108" fmla="*/ 1317552 h 1342734"/>
              <a:gd name="connsiteX109" fmla="*/ 3487736 w 10678681"/>
              <a:gd name="connsiteY109" fmla="*/ 1303493 h 1342734"/>
              <a:gd name="connsiteX110" fmla="*/ 3392548 w 10678681"/>
              <a:gd name="connsiteY110" fmla="*/ 1278741 h 1342734"/>
              <a:gd name="connsiteX111" fmla="*/ 3337466 w 10678681"/>
              <a:gd name="connsiteY111" fmla="*/ 1272537 h 1342734"/>
              <a:gd name="connsiteX112" fmla="*/ 3175981 w 10678681"/>
              <a:gd name="connsiteY112" fmla="*/ 1208973 h 1342734"/>
              <a:gd name="connsiteX113" fmla="*/ 3036856 w 10678681"/>
              <a:gd name="connsiteY113" fmla="*/ 1214383 h 1342734"/>
              <a:gd name="connsiteX114" fmla="*/ 2824973 w 10678681"/>
              <a:gd name="connsiteY114" fmla="*/ 1134864 h 1342734"/>
              <a:gd name="connsiteX115" fmla="*/ 2804398 w 10678681"/>
              <a:gd name="connsiteY115" fmla="*/ 1125556 h 1342734"/>
              <a:gd name="connsiteX116" fmla="*/ 2736109 w 10678681"/>
              <a:gd name="connsiteY116" fmla="*/ 1137717 h 1342734"/>
              <a:gd name="connsiteX117" fmla="*/ 2659096 w 10678681"/>
              <a:gd name="connsiteY117" fmla="*/ 1150294 h 1342734"/>
              <a:gd name="connsiteX118" fmla="*/ 2567088 w 10678681"/>
              <a:gd name="connsiteY118" fmla="*/ 1181781 h 1342734"/>
              <a:gd name="connsiteX119" fmla="*/ 2454501 w 10678681"/>
              <a:gd name="connsiteY119" fmla="*/ 1155455 h 1342734"/>
              <a:gd name="connsiteX120" fmla="*/ 2385161 w 10678681"/>
              <a:gd name="connsiteY120" fmla="*/ 1161312 h 1342734"/>
              <a:gd name="connsiteX121" fmla="*/ 2273361 w 10678681"/>
              <a:gd name="connsiteY121" fmla="*/ 1134090 h 1342734"/>
              <a:gd name="connsiteX122" fmla="*/ 2132003 w 10678681"/>
              <a:gd name="connsiteY122" fmla="*/ 1139225 h 1342734"/>
              <a:gd name="connsiteX123" fmla="*/ 2041224 w 10678681"/>
              <a:gd name="connsiteY123" fmla="*/ 1147536 h 1342734"/>
              <a:gd name="connsiteX124" fmla="*/ 2010157 w 10678681"/>
              <a:gd name="connsiteY124" fmla="*/ 1152767 h 1342734"/>
              <a:gd name="connsiteX125" fmla="*/ 1859213 w 10678681"/>
              <a:gd name="connsiteY125" fmla="*/ 1199540 h 1342734"/>
              <a:gd name="connsiteX126" fmla="*/ 1735877 w 10678681"/>
              <a:gd name="connsiteY126" fmla="*/ 1246527 h 1342734"/>
              <a:gd name="connsiteX127" fmla="*/ 1705069 w 10678681"/>
              <a:gd name="connsiteY127" fmla="*/ 1251989 h 1342734"/>
              <a:gd name="connsiteX128" fmla="*/ 1307888 w 10678681"/>
              <a:gd name="connsiteY128" fmla="*/ 1283156 h 1342734"/>
              <a:gd name="connsiteX129" fmla="*/ 1220734 w 10678681"/>
              <a:gd name="connsiteY129" fmla="*/ 1257811 h 1342734"/>
              <a:gd name="connsiteX130" fmla="*/ 1021737 w 10678681"/>
              <a:gd name="connsiteY130" fmla="*/ 1238739 h 1342734"/>
              <a:gd name="connsiteX131" fmla="*/ 959820 w 10678681"/>
              <a:gd name="connsiteY131" fmla="*/ 1275863 h 1342734"/>
              <a:gd name="connsiteX132" fmla="*/ 929137 w 10678681"/>
              <a:gd name="connsiteY132" fmla="*/ 1273957 h 1342734"/>
              <a:gd name="connsiteX133" fmla="*/ 878849 w 10678681"/>
              <a:gd name="connsiteY133" fmla="*/ 1266740 h 1342734"/>
              <a:gd name="connsiteX134" fmla="*/ 800667 w 10678681"/>
              <a:gd name="connsiteY134" fmla="*/ 1282041 h 1342734"/>
              <a:gd name="connsiteX135" fmla="*/ 644906 w 10678681"/>
              <a:gd name="connsiteY135" fmla="*/ 1273685 h 1342734"/>
              <a:gd name="connsiteX136" fmla="*/ 379869 w 10678681"/>
              <a:gd name="connsiteY136" fmla="*/ 1339165 h 1342734"/>
              <a:gd name="connsiteX137" fmla="*/ 137696 w 10678681"/>
              <a:gd name="connsiteY137" fmla="*/ 1319217 h 1342734"/>
              <a:gd name="connsiteX138" fmla="*/ 54250 w 10678681"/>
              <a:gd name="connsiteY138" fmla="*/ 1315838 h 1342734"/>
              <a:gd name="connsiteX139" fmla="*/ 28042 w 10678681"/>
              <a:gd name="connsiteY139" fmla="*/ 1297822 h 1342734"/>
              <a:gd name="connsiteX140" fmla="*/ 0 w 10678681"/>
              <a:gd name="connsiteY140" fmla="*/ 1294612 h 1342734"/>
              <a:gd name="connsiteX141" fmla="*/ 0 w 10678681"/>
              <a:gd name="connsiteY141" fmla="*/ 0 h 1342734"/>
              <a:gd name="connsiteX0" fmla="*/ 0 w 10678681"/>
              <a:gd name="connsiteY0" fmla="*/ 0 h 1342734"/>
              <a:gd name="connsiteX1" fmla="*/ 10678681 w 10678681"/>
              <a:gd name="connsiteY1" fmla="*/ 0 h 1342734"/>
              <a:gd name="connsiteX2" fmla="*/ 10666019 w 10678681"/>
              <a:gd name="connsiteY2" fmla="*/ 7876 h 1342734"/>
              <a:gd name="connsiteX3" fmla="*/ 10632825 w 10678681"/>
              <a:gd name="connsiteY3" fmla="*/ 32153 h 1342734"/>
              <a:gd name="connsiteX4" fmla="*/ 10516219 w 10678681"/>
              <a:gd name="connsiteY4" fmla="*/ 45588 h 1342734"/>
              <a:gd name="connsiteX5" fmla="*/ 10456989 w 10678681"/>
              <a:gd name="connsiteY5" fmla="*/ 979 h 1342734"/>
              <a:gd name="connsiteX6" fmla="*/ 10438642 w 10678681"/>
              <a:gd name="connsiteY6" fmla="*/ 1524 h 1342734"/>
              <a:gd name="connsiteX7" fmla="*/ 10407146 w 10678681"/>
              <a:gd name="connsiteY7" fmla="*/ 43659 h 1342734"/>
              <a:gd name="connsiteX8" fmla="*/ 10341159 w 10678681"/>
              <a:gd name="connsiteY8" fmla="*/ 103824 h 1342734"/>
              <a:gd name="connsiteX9" fmla="*/ 10244930 w 10678681"/>
              <a:gd name="connsiteY9" fmla="*/ 94599 h 1342734"/>
              <a:gd name="connsiteX10" fmla="*/ 10115334 w 10678681"/>
              <a:gd name="connsiteY10" fmla="*/ 155658 h 1342734"/>
              <a:gd name="connsiteX11" fmla="*/ 10068157 w 10678681"/>
              <a:gd name="connsiteY11" fmla="*/ 215673 h 1342734"/>
              <a:gd name="connsiteX12" fmla="*/ 10045431 w 10678681"/>
              <a:gd name="connsiteY12" fmla="*/ 229568 h 1342734"/>
              <a:gd name="connsiteX13" fmla="*/ 9929077 w 10678681"/>
              <a:gd name="connsiteY13" fmla="*/ 209062 h 1342734"/>
              <a:gd name="connsiteX14" fmla="*/ 9840045 w 10678681"/>
              <a:gd name="connsiteY14" fmla="*/ 223033 h 1342734"/>
              <a:gd name="connsiteX15" fmla="*/ 9679639 w 10678681"/>
              <a:gd name="connsiteY15" fmla="*/ 247182 h 1342734"/>
              <a:gd name="connsiteX16" fmla="*/ 9498347 w 10678681"/>
              <a:gd name="connsiteY16" fmla="*/ 244723 h 1342734"/>
              <a:gd name="connsiteX17" fmla="*/ 9366026 w 10678681"/>
              <a:gd name="connsiteY17" fmla="*/ 299024 h 1342734"/>
              <a:gd name="connsiteX18" fmla="*/ 9316702 w 10678681"/>
              <a:gd name="connsiteY18" fmla="*/ 356523 h 1342734"/>
              <a:gd name="connsiteX19" fmla="*/ 9121744 w 10678681"/>
              <a:gd name="connsiteY19" fmla="*/ 365177 h 1342734"/>
              <a:gd name="connsiteX20" fmla="*/ 9061654 w 10678681"/>
              <a:gd name="connsiteY20" fmla="*/ 393730 h 1342734"/>
              <a:gd name="connsiteX21" fmla="*/ 8997577 w 10678681"/>
              <a:gd name="connsiteY21" fmla="*/ 380865 h 1342734"/>
              <a:gd name="connsiteX22" fmla="*/ 8907968 w 10678681"/>
              <a:gd name="connsiteY22" fmla="*/ 447345 h 1342734"/>
              <a:gd name="connsiteX23" fmla="*/ 8764163 w 10678681"/>
              <a:gd name="connsiteY23" fmla="*/ 471000 h 1342734"/>
              <a:gd name="connsiteX24" fmla="*/ 8680155 w 10678681"/>
              <a:gd name="connsiteY24" fmla="*/ 492404 h 1342734"/>
              <a:gd name="connsiteX25" fmla="*/ 8651436 w 10678681"/>
              <a:gd name="connsiteY25" fmla="*/ 511923 h 1342734"/>
              <a:gd name="connsiteX26" fmla="*/ 8609185 w 10678681"/>
              <a:gd name="connsiteY26" fmla="*/ 531525 h 1342734"/>
              <a:gd name="connsiteX27" fmla="*/ 8537091 w 10678681"/>
              <a:gd name="connsiteY27" fmla="*/ 574933 h 1342734"/>
              <a:gd name="connsiteX28" fmla="*/ 8435931 w 10678681"/>
              <a:gd name="connsiteY28" fmla="*/ 617926 h 1342734"/>
              <a:gd name="connsiteX29" fmla="*/ 8348623 w 10678681"/>
              <a:gd name="connsiteY29" fmla="*/ 600607 h 1342734"/>
              <a:gd name="connsiteX30" fmla="*/ 8276883 w 10678681"/>
              <a:gd name="connsiteY30" fmla="*/ 588214 h 1342734"/>
              <a:gd name="connsiteX31" fmla="*/ 8086698 w 10678681"/>
              <a:gd name="connsiteY31" fmla="*/ 605185 h 1342734"/>
              <a:gd name="connsiteX32" fmla="*/ 7982378 w 10678681"/>
              <a:gd name="connsiteY32" fmla="*/ 629799 h 1342734"/>
              <a:gd name="connsiteX33" fmla="*/ 7947952 w 10678681"/>
              <a:gd name="connsiteY33" fmla="*/ 648003 h 1342734"/>
              <a:gd name="connsiteX34" fmla="*/ 7890112 w 10678681"/>
              <a:gd name="connsiteY34" fmla="*/ 677915 h 1342734"/>
              <a:gd name="connsiteX35" fmla="*/ 7853284 w 10678681"/>
              <a:gd name="connsiteY35" fmla="*/ 723588 h 1342734"/>
              <a:gd name="connsiteX36" fmla="*/ 7802383 w 10678681"/>
              <a:gd name="connsiteY36" fmla="*/ 739359 h 1342734"/>
              <a:gd name="connsiteX37" fmla="*/ 7730518 w 10678681"/>
              <a:gd name="connsiteY37" fmla="*/ 739526 h 1342734"/>
              <a:gd name="connsiteX38" fmla="*/ 7720084 w 10678681"/>
              <a:gd name="connsiteY38" fmla="*/ 760750 h 1342734"/>
              <a:gd name="connsiteX39" fmla="*/ 7652907 w 10678681"/>
              <a:gd name="connsiteY39" fmla="*/ 783273 h 1342734"/>
              <a:gd name="connsiteX40" fmla="*/ 7606008 w 10678681"/>
              <a:gd name="connsiteY40" fmla="*/ 800717 h 1342734"/>
              <a:gd name="connsiteX41" fmla="*/ 7480223 w 10678681"/>
              <a:gd name="connsiteY41" fmla="*/ 856821 h 1342734"/>
              <a:gd name="connsiteX42" fmla="*/ 7356005 w 10678681"/>
              <a:gd name="connsiteY42" fmla="*/ 919462 h 1342734"/>
              <a:gd name="connsiteX43" fmla="*/ 7305396 w 10678681"/>
              <a:gd name="connsiteY43" fmla="*/ 986228 h 1342734"/>
              <a:gd name="connsiteX44" fmla="*/ 7266251 w 10678681"/>
              <a:gd name="connsiteY44" fmla="*/ 967864 h 1342734"/>
              <a:gd name="connsiteX45" fmla="*/ 7258094 w 10678681"/>
              <a:gd name="connsiteY45" fmla="*/ 990679 h 1342734"/>
              <a:gd name="connsiteX46" fmla="*/ 7257893 w 10678681"/>
              <a:gd name="connsiteY46" fmla="*/ 991204 h 1342734"/>
              <a:gd name="connsiteX47" fmla="*/ 7247153 w 10678681"/>
              <a:gd name="connsiteY47" fmla="*/ 991550 h 1342734"/>
              <a:gd name="connsiteX48" fmla="*/ 7193612 w 10678681"/>
              <a:gd name="connsiteY48" fmla="*/ 987042 h 1342734"/>
              <a:gd name="connsiteX49" fmla="*/ 7132632 w 10678681"/>
              <a:gd name="connsiteY49" fmla="*/ 1042036 h 1342734"/>
              <a:gd name="connsiteX50" fmla="*/ 7105610 w 10678681"/>
              <a:gd name="connsiteY50" fmla="*/ 1053537 h 1342734"/>
              <a:gd name="connsiteX51" fmla="*/ 7069148 w 10678681"/>
              <a:gd name="connsiteY51" fmla="*/ 1047163 h 1342734"/>
              <a:gd name="connsiteX52" fmla="*/ 7039634 w 10678681"/>
              <a:gd name="connsiteY52" fmla="*/ 1059971 h 1342734"/>
              <a:gd name="connsiteX53" fmla="*/ 7033445 w 10678681"/>
              <a:gd name="connsiteY53" fmla="*/ 1063314 h 1342734"/>
              <a:gd name="connsiteX54" fmla="*/ 6999157 w 10678681"/>
              <a:gd name="connsiteY54" fmla="*/ 1055282 h 1342734"/>
              <a:gd name="connsiteX55" fmla="*/ 6981874 w 10678681"/>
              <a:gd name="connsiteY55" fmla="*/ 1053827 h 1342734"/>
              <a:gd name="connsiteX56" fmla="*/ 6976102 w 10678681"/>
              <a:gd name="connsiteY56" fmla="*/ 1047854 h 1342734"/>
              <a:gd name="connsiteX57" fmla="*/ 6951040 w 10678681"/>
              <a:gd name="connsiteY57" fmla="*/ 1048531 h 1342734"/>
              <a:gd name="connsiteX58" fmla="*/ 6948497 w 10678681"/>
              <a:gd name="connsiteY58" fmla="*/ 1050706 h 1342734"/>
              <a:gd name="connsiteX59" fmla="*/ 6926582 w 10678681"/>
              <a:gd name="connsiteY59" fmla="*/ 1043462 h 1342734"/>
              <a:gd name="connsiteX60" fmla="*/ 6833743 w 10678681"/>
              <a:gd name="connsiteY60" fmla="*/ 1027960 h 1342734"/>
              <a:gd name="connsiteX61" fmla="*/ 6687090 w 10678681"/>
              <a:gd name="connsiteY61" fmla="*/ 1063250 h 1342734"/>
              <a:gd name="connsiteX62" fmla="*/ 6431838 w 10678681"/>
              <a:gd name="connsiteY62" fmla="*/ 1063226 h 1342734"/>
              <a:gd name="connsiteX63" fmla="*/ 6327795 w 10678681"/>
              <a:gd name="connsiteY63" fmla="*/ 1088142 h 1342734"/>
              <a:gd name="connsiteX64" fmla="*/ 6136549 w 10678681"/>
              <a:gd name="connsiteY64" fmla="*/ 1100268 h 1342734"/>
              <a:gd name="connsiteX65" fmla="*/ 6004655 w 10678681"/>
              <a:gd name="connsiteY65" fmla="*/ 1114946 h 1342734"/>
              <a:gd name="connsiteX66" fmla="*/ 5936643 w 10678681"/>
              <a:gd name="connsiteY66" fmla="*/ 1095428 h 1342734"/>
              <a:gd name="connsiteX67" fmla="*/ 5912484 w 10678681"/>
              <a:gd name="connsiteY67" fmla="*/ 1112624 h 1342734"/>
              <a:gd name="connsiteX68" fmla="*/ 5908387 w 10678681"/>
              <a:gd name="connsiteY68" fmla="*/ 1116018 h 1342734"/>
              <a:gd name="connsiteX69" fmla="*/ 5890495 w 10678681"/>
              <a:gd name="connsiteY69" fmla="*/ 1120268 h 1342734"/>
              <a:gd name="connsiteX70" fmla="*/ 5887318 w 10678681"/>
              <a:gd name="connsiteY70" fmla="*/ 1133134 h 1342734"/>
              <a:gd name="connsiteX71" fmla="*/ 5861726 w 10678681"/>
              <a:gd name="connsiteY71" fmla="*/ 1147891 h 1342734"/>
              <a:gd name="connsiteX72" fmla="*/ 5805823 w 10678681"/>
              <a:gd name="connsiteY72" fmla="*/ 1152457 h 1342734"/>
              <a:gd name="connsiteX73" fmla="*/ 5689841 w 10678681"/>
              <a:gd name="connsiteY73" fmla="*/ 1176232 h 1342734"/>
              <a:gd name="connsiteX74" fmla="*/ 5605119 w 10678681"/>
              <a:gd name="connsiteY74" fmla="*/ 1190202 h 1342734"/>
              <a:gd name="connsiteX75" fmla="*/ 5488513 w 10678681"/>
              <a:gd name="connsiteY75" fmla="*/ 1205367 h 1342734"/>
              <a:gd name="connsiteX76" fmla="*/ 5402905 w 10678681"/>
              <a:gd name="connsiteY76" fmla="*/ 1241191 h 1342734"/>
              <a:gd name="connsiteX77" fmla="*/ 5285593 w 10678681"/>
              <a:gd name="connsiteY77" fmla="*/ 1273569 h 1342734"/>
              <a:gd name="connsiteX78" fmla="*/ 5192893 w 10678681"/>
              <a:gd name="connsiteY78" fmla="*/ 1247188 h 1342734"/>
              <a:gd name="connsiteX79" fmla="*/ 5186475 w 10678681"/>
              <a:gd name="connsiteY79" fmla="*/ 1257028 h 1342734"/>
              <a:gd name="connsiteX80" fmla="*/ 5126038 w 10678681"/>
              <a:gd name="connsiteY80" fmla="*/ 1263189 h 1342734"/>
              <a:gd name="connsiteX81" fmla="*/ 4894688 w 10678681"/>
              <a:gd name="connsiteY81" fmla="*/ 1247184 h 1342734"/>
              <a:gd name="connsiteX82" fmla="*/ 4788036 w 10678681"/>
              <a:gd name="connsiteY82" fmla="*/ 1238182 h 1342734"/>
              <a:gd name="connsiteX83" fmla="*/ 4747555 w 10678681"/>
              <a:gd name="connsiteY83" fmla="*/ 1252768 h 1342734"/>
              <a:gd name="connsiteX84" fmla="*/ 4679644 w 10678681"/>
              <a:gd name="connsiteY84" fmla="*/ 1276603 h 1342734"/>
              <a:gd name="connsiteX85" fmla="*/ 4632222 w 10678681"/>
              <a:gd name="connsiteY85" fmla="*/ 1318360 h 1342734"/>
              <a:gd name="connsiteX86" fmla="*/ 4617358 w 10678681"/>
              <a:gd name="connsiteY86" fmla="*/ 1327690 h 1342734"/>
              <a:gd name="connsiteX87" fmla="*/ 4589102 w 10678681"/>
              <a:gd name="connsiteY87" fmla="*/ 1321223 h 1342734"/>
              <a:gd name="connsiteX88" fmla="*/ 4578184 w 10678681"/>
              <a:gd name="connsiteY88" fmla="*/ 1326745 h 1342734"/>
              <a:gd name="connsiteX89" fmla="*/ 4574270 w 10678681"/>
              <a:gd name="connsiteY89" fmla="*/ 1325878 h 1342734"/>
              <a:gd name="connsiteX90" fmla="*/ 4564919 w 10678681"/>
              <a:gd name="connsiteY90" fmla="*/ 1325507 h 1342734"/>
              <a:gd name="connsiteX91" fmla="*/ 4566586 w 10678681"/>
              <a:gd name="connsiteY91" fmla="*/ 1316963 h 1342734"/>
              <a:gd name="connsiteX92" fmla="*/ 4556303 w 10678681"/>
              <a:gd name="connsiteY92" fmla="*/ 1300262 h 1342734"/>
              <a:gd name="connsiteX93" fmla="*/ 4502358 w 10678681"/>
              <a:gd name="connsiteY93" fmla="*/ 1302558 h 1342734"/>
              <a:gd name="connsiteX94" fmla="*/ 4498919 w 10678681"/>
              <a:gd name="connsiteY94" fmla="*/ 1312115 h 1342734"/>
              <a:gd name="connsiteX95" fmla="*/ 4492075 w 10678681"/>
              <a:gd name="connsiteY95" fmla="*/ 1313357 h 1342734"/>
              <a:gd name="connsiteX96" fmla="*/ 4487466 w 10678681"/>
              <a:gd name="connsiteY96" fmla="*/ 1304102 h 1342734"/>
              <a:gd name="connsiteX97" fmla="*/ 4398292 w 10678681"/>
              <a:gd name="connsiteY97" fmla="*/ 1278410 h 1342734"/>
              <a:gd name="connsiteX98" fmla="*/ 4306088 w 10678681"/>
              <a:gd name="connsiteY98" fmla="*/ 1282512 h 1342734"/>
              <a:gd name="connsiteX99" fmla="*/ 4188995 w 10678681"/>
              <a:gd name="connsiteY99" fmla="*/ 1296718 h 1342734"/>
              <a:gd name="connsiteX100" fmla="*/ 4136582 w 10678681"/>
              <a:gd name="connsiteY100" fmla="*/ 1287687 h 1342734"/>
              <a:gd name="connsiteX101" fmla="*/ 4064614 w 10678681"/>
              <a:gd name="connsiteY101" fmla="*/ 1296118 h 1342734"/>
              <a:gd name="connsiteX102" fmla="*/ 3900948 w 10678681"/>
              <a:gd name="connsiteY102" fmla="*/ 1322156 h 1342734"/>
              <a:gd name="connsiteX103" fmla="*/ 3787890 w 10678681"/>
              <a:gd name="connsiteY103" fmla="*/ 1322164 h 1342734"/>
              <a:gd name="connsiteX104" fmla="*/ 3745993 w 10678681"/>
              <a:gd name="connsiteY104" fmla="*/ 1342630 h 1342734"/>
              <a:gd name="connsiteX105" fmla="*/ 3675785 w 10678681"/>
              <a:gd name="connsiteY105" fmla="*/ 1326802 h 1342734"/>
              <a:gd name="connsiteX106" fmla="*/ 3623856 w 10678681"/>
              <a:gd name="connsiteY106" fmla="*/ 1290804 h 1342734"/>
              <a:gd name="connsiteX107" fmla="*/ 3564933 w 10678681"/>
              <a:gd name="connsiteY107" fmla="*/ 1287147 h 1342734"/>
              <a:gd name="connsiteX108" fmla="*/ 3550537 w 10678681"/>
              <a:gd name="connsiteY108" fmla="*/ 1317552 h 1342734"/>
              <a:gd name="connsiteX109" fmla="*/ 3487736 w 10678681"/>
              <a:gd name="connsiteY109" fmla="*/ 1303493 h 1342734"/>
              <a:gd name="connsiteX110" fmla="*/ 3392548 w 10678681"/>
              <a:gd name="connsiteY110" fmla="*/ 1278741 h 1342734"/>
              <a:gd name="connsiteX111" fmla="*/ 3337466 w 10678681"/>
              <a:gd name="connsiteY111" fmla="*/ 1272537 h 1342734"/>
              <a:gd name="connsiteX112" fmla="*/ 3175981 w 10678681"/>
              <a:gd name="connsiteY112" fmla="*/ 1208973 h 1342734"/>
              <a:gd name="connsiteX113" fmla="*/ 3036856 w 10678681"/>
              <a:gd name="connsiteY113" fmla="*/ 1214383 h 1342734"/>
              <a:gd name="connsiteX114" fmla="*/ 2824973 w 10678681"/>
              <a:gd name="connsiteY114" fmla="*/ 1134864 h 1342734"/>
              <a:gd name="connsiteX115" fmla="*/ 2804398 w 10678681"/>
              <a:gd name="connsiteY115" fmla="*/ 1125556 h 1342734"/>
              <a:gd name="connsiteX116" fmla="*/ 2736109 w 10678681"/>
              <a:gd name="connsiteY116" fmla="*/ 1137717 h 1342734"/>
              <a:gd name="connsiteX117" fmla="*/ 2659096 w 10678681"/>
              <a:gd name="connsiteY117" fmla="*/ 1150294 h 1342734"/>
              <a:gd name="connsiteX118" fmla="*/ 2567088 w 10678681"/>
              <a:gd name="connsiteY118" fmla="*/ 1181781 h 1342734"/>
              <a:gd name="connsiteX119" fmla="*/ 2454501 w 10678681"/>
              <a:gd name="connsiteY119" fmla="*/ 1155455 h 1342734"/>
              <a:gd name="connsiteX120" fmla="*/ 2385161 w 10678681"/>
              <a:gd name="connsiteY120" fmla="*/ 1161312 h 1342734"/>
              <a:gd name="connsiteX121" fmla="*/ 2273361 w 10678681"/>
              <a:gd name="connsiteY121" fmla="*/ 1134090 h 1342734"/>
              <a:gd name="connsiteX122" fmla="*/ 2132003 w 10678681"/>
              <a:gd name="connsiteY122" fmla="*/ 1139225 h 1342734"/>
              <a:gd name="connsiteX123" fmla="*/ 2041224 w 10678681"/>
              <a:gd name="connsiteY123" fmla="*/ 1147536 h 1342734"/>
              <a:gd name="connsiteX124" fmla="*/ 2010157 w 10678681"/>
              <a:gd name="connsiteY124" fmla="*/ 1152767 h 1342734"/>
              <a:gd name="connsiteX125" fmla="*/ 1859213 w 10678681"/>
              <a:gd name="connsiteY125" fmla="*/ 1199540 h 1342734"/>
              <a:gd name="connsiteX126" fmla="*/ 1735877 w 10678681"/>
              <a:gd name="connsiteY126" fmla="*/ 1246527 h 1342734"/>
              <a:gd name="connsiteX127" fmla="*/ 1705069 w 10678681"/>
              <a:gd name="connsiteY127" fmla="*/ 1251989 h 1342734"/>
              <a:gd name="connsiteX128" fmla="*/ 1307888 w 10678681"/>
              <a:gd name="connsiteY128" fmla="*/ 1283156 h 1342734"/>
              <a:gd name="connsiteX129" fmla="*/ 1220734 w 10678681"/>
              <a:gd name="connsiteY129" fmla="*/ 1257811 h 1342734"/>
              <a:gd name="connsiteX130" fmla="*/ 1021737 w 10678681"/>
              <a:gd name="connsiteY130" fmla="*/ 1238739 h 1342734"/>
              <a:gd name="connsiteX131" fmla="*/ 959820 w 10678681"/>
              <a:gd name="connsiteY131" fmla="*/ 1275863 h 1342734"/>
              <a:gd name="connsiteX132" fmla="*/ 929137 w 10678681"/>
              <a:gd name="connsiteY132" fmla="*/ 1273957 h 1342734"/>
              <a:gd name="connsiteX133" fmla="*/ 878849 w 10678681"/>
              <a:gd name="connsiteY133" fmla="*/ 1266740 h 1342734"/>
              <a:gd name="connsiteX134" fmla="*/ 800667 w 10678681"/>
              <a:gd name="connsiteY134" fmla="*/ 1282041 h 1342734"/>
              <a:gd name="connsiteX135" fmla="*/ 644906 w 10678681"/>
              <a:gd name="connsiteY135" fmla="*/ 1273685 h 1342734"/>
              <a:gd name="connsiteX136" fmla="*/ 379869 w 10678681"/>
              <a:gd name="connsiteY136" fmla="*/ 1339165 h 1342734"/>
              <a:gd name="connsiteX137" fmla="*/ 137696 w 10678681"/>
              <a:gd name="connsiteY137" fmla="*/ 1319217 h 1342734"/>
              <a:gd name="connsiteX138" fmla="*/ 54250 w 10678681"/>
              <a:gd name="connsiteY138" fmla="*/ 1315838 h 1342734"/>
              <a:gd name="connsiteX139" fmla="*/ 28042 w 10678681"/>
              <a:gd name="connsiteY139" fmla="*/ 1297822 h 1342734"/>
              <a:gd name="connsiteX140" fmla="*/ 0 w 10678681"/>
              <a:gd name="connsiteY140" fmla="*/ 1294612 h 1342734"/>
              <a:gd name="connsiteX141" fmla="*/ 0 w 10678681"/>
              <a:gd name="connsiteY141" fmla="*/ 0 h 1342734"/>
              <a:gd name="connsiteX0" fmla="*/ 0 w 10678681"/>
              <a:gd name="connsiteY0" fmla="*/ 0 h 1342734"/>
              <a:gd name="connsiteX1" fmla="*/ 10678681 w 10678681"/>
              <a:gd name="connsiteY1" fmla="*/ 0 h 1342734"/>
              <a:gd name="connsiteX2" fmla="*/ 10666019 w 10678681"/>
              <a:gd name="connsiteY2" fmla="*/ 7876 h 1342734"/>
              <a:gd name="connsiteX3" fmla="*/ 10632825 w 10678681"/>
              <a:gd name="connsiteY3" fmla="*/ 32153 h 1342734"/>
              <a:gd name="connsiteX4" fmla="*/ 10516219 w 10678681"/>
              <a:gd name="connsiteY4" fmla="*/ 45588 h 1342734"/>
              <a:gd name="connsiteX5" fmla="*/ 10456989 w 10678681"/>
              <a:gd name="connsiteY5" fmla="*/ 979 h 1342734"/>
              <a:gd name="connsiteX6" fmla="*/ 10438642 w 10678681"/>
              <a:gd name="connsiteY6" fmla="*/ 1524 h 1342734"/>
              <a:gd name="connsiteX7" fmla="*/ 10407146 w 10678681"/>
              <a:gd name="connsiteY7" fmla="*/ 43659 h 1342734"/>
              <a:gd name="connsiteX8" fmla="*/ 10341159 w 10678681"/>
              <a:gd name="connsiteY8" fmla="*/ 103824 h 1342734"/>
              <a:gd name="connsiteX9" fmla="*/ 10244930 w 10678681"/>
              <a:gd name="connsiteY9" fmla="*/ 94599 h 1342734"/>
              <a:gd name="connsiteX10" fmla="*/ 10115334 w 10678681"/>
              <a:gd name="connsiteY10" fmla="*/ 155658 h 1342734"/>
              <a:gd name="connsiteX11" fmla="*/ 10068157 w 10678681"/>
              <a:gd name="connsiteY11" fmla="*/ 215673 h 1342734"/>
              <a:gd name="connsiteX12" fmla="*/ 10045431 w 10678681"/>
              <a:gd name="connsiteY12" fmla="*/ 229568 h 1342734"/>
              <a:gd name="connsiteX13" fmla="*/ 9929077 w 10678681"/>
              <a:gd name="connsiteY13" fmla="*/ 209062 h 1342734"/>
              <a:gd name="connsiteX14" fmla="*/ 9840045 w 10678681"/>
              <a:gd name="connsiteY14" fmla="*/ 223033 h 1342734"/>
              <a:gd name="connsiteX15" fmla="*/ 9679639 w 10678681"/>
              <a:gd name="connsiteY15" fmla="*/ 247182 h 1342734"/>
              <a:gd name="connsiteX16" fmla="*/ 9498347 w 10678681"/>
              <a:gd name="connsiteY16" fmla="*/ 244723 h 1342734"/>
              <a:gd name="connsiteX17" fmla="*/ 9366026 w 10678681"/>
              <a:gd name="connsiteY17" fmla="*/ 299024 h 1342734"/>
              <a:gd name="connsiteX18" fmla="*/ 9316702 w 10678681"/>
              <a:gd name="connsiteY18" fmla="*/ 356523 h 1342734"/>
              <a:gd name="connsiteX19" fmla="*/ 9121744 w 10678681"/>
              <a:gd name="connsiteY19" fmla="*/ 365177 h 1342734"/>
              <a:gd name="connsiteX20" fmla="*/ 9061654 w 10678681"/>
              <a:gd name="connsiteY20" fmla="*/ 393730 h 1342734"/>
              <a:gd name="connsiteX21" fmla="*/ 8997577 w 10678681"/>
              <a:gd name="connsiteY21" fmla="*/ 380865 h 1342734"/>
              <a:gd name="connsiteX22" fmla="*/ 8907968 w 10678681"/>
              <a:gd name="connsiteY22" fmla="*/ 447345 h 1342734"/>
              <a:gd name="connsiteX23" fmla="*/ 8764163 w 10678681"/>
              <a:gd name="connsiteY23" fmla="*/ 471000 h 1342734"/>
              <a:gd name="connsiteX24" fmla="*/ 8680155 w 10678681"/>
              <a:gd name="connsiteY24" fmla="*/ 492404 h 1342734"/>
              <a:gd name="connsiteX25" fmla="*/ 8651436 w 10678681"/>
              <a:gd name="connsiteY25" fmla="*/ 511923 h 1342734"/>
              <a:gd name="connsiteX26" fmla="*/ 8609185 w 10678681"/>
              <a:gd name="connsiteY26" fmla="*/ 531525 h 1342734"/>
              <a:gd name="connsiteX27" fmla="*/ 8537091 w 10678681"/>
              <a:gd name="connsiteY27" fmla="*/ 574933 h 1342734"/>
              <a:gd name="connsiteX28" fmla="*/ 8435931 w 10678681"/>
              <a:gd name="connsiteY28" fmla="*/ 617926 h 1342734"/>
              <a:gd name="connsiteX29" fmla="*/ 8348623 w 10678681"/>
              <a:gd name="connsiteY29" fmla="*/ 600607 h 1342734"/>
              <a:gd name="connsiteX30" fmla="*/ 8276883 w 10678681"/>
              <a:gd name="connsiteY30" fmla="*/ 588214 h 1342734"/>
              <a:gd name="connsiteX31" fmla="*/ 8086698 w 10678681"/>
              <a:gd name="connsiteY31" fmla="*/ 605185 h 1342734"/>
              <a:gd name="connsiteX32" fmla="*/ 7982378 w 10678681"/>
              <a:gd name="connsiteY32" fmla="*/ 629799 h 1342734"/>
              <a:gd name="connsiteX33" fmla="*/ 7947952 w 10678681"/>
              <a:gd name="connsiteY33" fmla="*/ 648003 h 1342734"/>
              <a:gd name="connsiteX34" fmla="*/ 7890112 w 10678681"/>
              <a:gd name="connsiteY34" fmla="*/ 677915 h 1342734"/>
              <a:gd name="connsiteX35" fmla="*/ 7853284 w 10678681"/>
              <a:gd name="connsiteY35" fmla="*/ 723588 h 1342734"/>
              <a:gd name="connsiteX36" fmla="*/ 7802383 w 10678681"/>
              <a:gd name="connsiteY36" fmla="*/ 739359 h 1342734"/>
              <a:gd name="connsiteX37" fmla="*/ 7730518 w 10678681"/>
              <a:gd name="connsiteY37" fmla="*/ 739526 h 1342734"/>
              <a:gd name="connsiteX38" fmla="*/ 7720084 w 10678681"/>
              <a:gd name="connsiteY38" fmla="*/ 760750 h 1342734"/>
              <a:gd name="connsiteX39" fmla="*/ 7652907 w 10678681"/>
              <a:gd name="connsiteY39" fmla="*/ 783273 h 1342734"/>
              <a:gd name="connsiteX40" fmla="*/ 7606008 w 10678681"/>
              <a:gd name="connsiteY40" fmla="*/ 800717 h 1342734"/>
              <a:gd name="connsiteX41" fmla="*/ 7480223 w 10678681"/>
              <a:gd name="connsiteY41" fmla="*/ 856821 h 1342734"/>
              <a:gd name="connsiteX42" fmla="*/ 7356005 w 10678681"/>
              <a:gd name="connsiteY42" fmla="*/ 919462 h 1342734"/>
              <a:gd name="connsiteX43" fmla="*/ 7305396 w 10678681"/>
              <a:gd name="connsiteY43" fmla="*/ 986228 h 1342734"/>
              <a:gd name="connsiteX44" fmla="*/ 7266251 w 10678681"/>
              <a:gd name="connsiteY44" fmla="*/ 967864 h 1342734"/>
              <a:gd name="connsiteX45" fmla="*/ 7258094 w 10678681"/>
              <a:gd name="connsiteY45" fmla="*/ 990679 h 1342734"/>
              <a:gd name="connsiteX46" fmla="*/ 7257893 w 10678681"/>
              <a:gd name="connsiteY46" fmla="*/ 991204 h 1342734"/>
              <a:gd name="connsiteX47" fmla="*/ 7247153 w 10678681"/>
              <a:gd name="connsiteY47" fmla="*/ 991550 h 1342734"/>
              <a:gd name="connsiteX48" fmla="*/ 7193612 w 10678681"/>
              <a:gd name="connsiteY48" fmla="*/ 987042 h 1342734"/>
              <a:gd name="connsiteX49" fmla="*/ 7132632 w 10678681"/>
              <a:gd name="connsiteY49" fmla="*/ 1042036 h 1342734"/>
              <a:gd name="connsiteX50" fmla="*/ 7105610 w 10678681"/>
              <a:gd name="connsiteY50" fmla="*/ 1053537 h 1342734"/>
              <a:gd name="connsiteX51" fmla="*/ 7069148 w 10678681"/>
              <a:gd name="connsiteY51" fmla="*/ 1047163 h 1342734"/>
              <a:gd name="connsiteX52" fmla="*/ 7039634 w 10678681"/>
              <a:gd name="connsiteY52" fmla="*/ 1059971 h 1342734"/>
              <a:gd name="connsiteX53" fmla="*/ 7033445 w 10678681"/>
              <a:gd name="connsiteY53" fmla="*/ 1063314 h 1342734"/>
              <a:gd name="connsiteX54" fmla="*/ 6999157 w 10678681"/>
              <a:gd name="connsiteY54" fmla="*/ 1055282 h 1342734"/>
              <a:gd name="connsiteX55" fmla="*/ 6981874 w 10678681"/>
              <a:gd name="connsiteY55" fmla="*/ 1053827 h 1342734"/>
              <a:gd name="connsiteX56" fmla="*/ 6976102 w 10678681"/>
              <a:gd name="connsiteY56" fmla="*/ 1047854 h 1342734"/>
              <a:gd name="connsiteX57" fmla="*/ 6951040 w 10678681"/>
              <a:gd name="connsiteY57" fmla="*/ 1048531 h 1342734"/>
              <a:gd name="connsiteX58" fmla="*/ 6948497 w 10678681"/>
              <a:gd name="connsiteY58" fmla="*/ 1050706 h 1342734"/>
              <a:gd name="connsiteX59" fmla="*/ 6926582 w 10678681"/>
              <a:gd name="connsiteY59" fmla="*/ 1043462 h 1342734"/>
              <a:gd name="connsiteX60" fmla="*/ 6833743 w 10678681"/>
              <a:gd name="connsiteY60" fmla="*/ 1027960 h 1342734"/>
              <a:gd name="connsiteX61" fmla="*/ 6687090 w 10678681"/>
              <a:gd name="connsiteY61" fmla="*/ 1063250 h 1342734"/>
              <a:gd name="connsiteX62" fmla="*/ 6431838 w 10678681"/>
              <a:gd name="connsiteY62" fmla="*/ 1063226 h 1342734"/>
              <a:gd name="connsiteX63" fmla="*/ 6327795 w 10678681"/>
              <a:gd name="connsiteY63" fmla="*/ 1088142 h 1342734"/>
              <a:gd name="connsiteX64" fmla="*/ 6136549 w 10678681"/>
              <a:gd name="connsiteY64" fmla="*/ 1100268 h 1342734"/>
              <a:gd name="connsiteX65" fmla="*/ 6004655 w 10678681"/>
              <a:gd name="connsiteY65" fmla="*/ 1114946 h 1342734"/>
              <a:gd name="connsiteX66" fmla="*/ 5936643 w 10678681"/>
              <a:gd name="connsiteY66" fmla="*/ 1095428 h 1342734"/>
              <a:gd name="connsiteX67" fmla="*/ 5912484 w 10678681"/>
              <a:gd name="connsiteY67" fmla="*/ 1112624 h 1342734"/>
              <a:gd name="connsiteX68" fmla="*/ 5908387 w 10678681"/>
              <a:gd name="connsiteY68" fmla="*/ 1116018 h 1342734"/>
              <a:gd name="connsiteX69" fmla="*/ 5890495 w 10678681"/>
              <a:gd name="connsiteY69" fmla="*/ 1120268 h 1342734"/>
              <a:gd name="connsiteX70" fmla="*/ 5887318 w 10678681"/>
              <a:gd name="connsiteY70" fmla="*/ 1133134 h 1342734"/>
              <a:gd name="connsiteX71" fmla="*/ 5861726 w 10678681"/>
              <a:gd name="connsiteY71" fmla="*/ 1147891 h 1342734"/>
              <a:gd name="connsiteX72" fmla="*/ 5805823 w 10678681"/>
              <a:gd name="connsiteY72" fmla="*/ 1152457 h 1342734"/>
              <a:gd name="connsiteX73" fmla="*/ 5689841 w 10678681"/>
              <a:gd name="connsiteY73" fmla="*/ 1176232 h 1342734"/>
              <a:gd name="connsiteX74" fmla="*/ 5605119 w 10678681"/>
              <a:gd name="connsiteY74" fmla="*/ 1190202 h 1342734"/>
              <a:gd name="connsiteX75" fmla="*/ 5488513 w 10678681"/>
              <a:gd name="connsiteY75" fmla="*/ 1205367 h 1342734"/>
              <a:gd name="connsiteX76" fmla="*/ 5402905 w 10678681"/>
              <a:gd name="connsiteY76" fmla="*/ 1241191 h 1342734"/>
              <a:gd name="connsiteX77" fmla="*/ 5285593 w 10678681"/>
              <a:gd name="connsiteY77" fmla="*/ 1273569 h 1342734"/>
              <a:gd name="connsiteX78" fmla="*/ 5192893 w 10678681"/>
              <a:gd name="connsiteY78" fmla="*/ 1247188 h 1342734"/>
              <a:gd name="connsiteX79" fmla="*/ 5186475 w 10678681"/>
              <a:gd name="connsiteY79" fmla="*/ 1257028 h 1342734"/>
              <a:gd name="connsiteX80" fmla="*/ 5126038 w 10678681"/>
              <a:gd name="connsiteY80" fmla="*/ 1263189 h 1342734"/>
              <a:gd name="connsiteX81" fmla="*/ 4894688 w 10678681"/>
              <a:gd name="connsiteY81" fmla="*/ 1247184 h 1342734"/>
              <a:gd name="connsiteX82" fmla="*/ 4788036 w 10678681"/>
              <a:gd name="connsiteY82" fmla="*/ 1238182 h 1342734"/>
              <a:gd name="connsiteX83" fmla="*/ 4747555 w 10678681"/>
              <a:gd name="connsiteY83" fmla="*/ 1252768 h 1342734"/>
              <a:gd name="connsiteX84" fmla="*/ 4679644 w 10678681"/>
              <a:gd name="connsiteY84" fmla="*/ 1276603 h 1342734"/>
              <a:gd name="connsiteX85" fmla="*/ 4632222 w 10678681"/>
              <a:gd name="connsiteY85" fmla="*/ 1318360 h 1342734"/>
              <a:gd name="connsiteX86" fmla="*/ 4617358 w 10678681"/>
              <a:gd name="connsiteY86" fmla="*/ 1327690 h 1342734"/>
              <a:gd name="connsiteX87" fmla="*/ 4589102 w 10678681"/>
              <a:gd name="connsiteY87" fmla="*/ 1321223 h 1342734"/>
              <a:gd name="connsiteX88" fmla="*/ 4578184 w 10678681"/>
              <a:gd name="connsiteY88" fmla="*/ 1326745 h 1342734"/>
              <a:gd name="connsiteX89" fmla="*/ 4564919 w 10678681"/>
              <a:gd name="connsiteY89" fmla="*/ 1325507 h 1342734"/>
              <a:gd name="connsiteX90" fmla="*/ 4566586 w 10678681"/>
              <a:gd name="connsiteY90" fmla="*/ 1316963 h 1342734"/>
              <a:gd name="connsiteX91" fmla="*/ 4556303 w 10678681"/>
              <a:gd name="connsiteY91" fmla="*/ 1300262 h 1342734"/>
              <a:gd name="connsiteX92" fmla="*/ 4502358 w 10678681"/>
              <a:gd name="connsiteY92" fmla="*/ 1302558 h 1342734"/>
              <a:gd name="connsiteX93" fmla="*/ 4498919 w 10678681"/>
              <a:gd name="connsiteY93" fmla="*/ 1312115 h 1342734"/>
              <a:gd name="connsiteX94" fmla="*/ 4492075 w 10678681"/>
              <a:gd name="connsiteY94" fmla="*/ 1313357 h 1342734"/>
              <a:gd name="connsiteX95" fmla="*/ 4487466 w 10678681"/>
              <a:gd name="connsiteY95" fmla="*/ 1304102 h 1342734"/>
              <a:gd name="connsiteX96" fmla="*/ 4398292 w 10678681"/>
              <a:gd name="connsiteY96" fmla="*/ 1278410 h 1342734"/>
              <a:gd name="connsiteX97" fmla="*/ 4306088 w 10678681"/>
              <a:gd name="connsiteY97" fmla="*/ 1282512 h 1342734"/>
              <a:gd name="connsiteX98" fmla="*/ 4188995 w 10678681"/>
              <a:gd name="connsiteY98" fmla="*/ 1296718 h 1342734"/>
              <a:gd name="connsiteX99" fmla="*/ 4136582 w 10678681"/>
              <a:gd name="connsiteY99" fmla="*/ 1287687 h 1342734"/>
              <a:gd name="connsiteX100" fmla="*/ 4064614 w 10678681"/>
              <a:gd name="connsiteY100" fmla="*/ 1296118 h 1342734"/>
              <a:gd name="connsiteX101" fmla="*/ 3900948 w 10678681"/>
              <a:gd name="connsiteY101" fmla="*/ 1322156 h 1342734"/>
              <a:gd name="connsiteX102" fmla="*/ 3787890 w 10678681"/>
              <a:gd name="connsiteY102" fmla="*/ 1322164 h 1342734"/>
              <a:gd name="connsiteX103" fmla="*/ 3745993 w 10678681"/>
              <a:gd name="connsiteY103" fmla="*/ 1342630 h 1342734"/>
              <a:gd name="connsiteX104" fmla="*/ 3675785 w 10678681"/>
              <a:gd name="connsiteY104" fmla="*/ 1326802 h 1342734"/>
              <a:gd name="connsiteX105" fmla="*/ 3623856 w 10678681"/>
              <a:gd name="connsiteY105" fmla="*/ 1290804 h 1342734"/>
              <a:gd name="connsiteX106" fmla="*/ 3564933 w 10678681"/>
              <a:gd name="connsiteY106" fmla="*/ 1287147 h 1342734"/>
              <a:gd name="connsiteX107" fmla="*/ 3550537 w 10678681"/>
              <a:gd name="connsiteY107" fmla="*/ 1317552 h 1342734"/>
              <a:gd name="connsiteX108" fmla="*/ 3487736 w 10678681"/>
              <a:gd name="connsiteY108" fmla="*/ 1303493 h 1342734"/>
              <a:gd name="connsiteX109" fmla="*/ 3392548 w 10678681"/>
              <a:gd name="connsiteY109" fmla="*/ 1278741 h 1342734"/>
              <a:gd name="connsiteX110" fmla="*/ 3337466 w 10678681"/>
              <a:gd name="connsiteY110" fmla="*/ 1272537 h 1342734"/>
              <a:gd name="connsiteX111" fmla="*/ 3175981 w 10678681"/>
              <a:gd name="connsiteY111" fmla="*/ 1208973 h 1342734"/>
              <a:gd name="connsiteX112" fmla="*/ 3036856 w 10678681"/>
              <a:gd name="connsiteY112" fmla="*/ 1214383 h 1342734"/>
              <a:gd name="connsiteX113" fmla="*/ 2824973 w 10678681"/>
              <a:gd name="connsiteY113" fmla="*/ 1134864 h 1342734"/>
              <a:gd name="connsiteX114" fmla="*/ 2804398 w 10678681"/>
              <a:gd name="connsiteY114" fmla="*/ 1125556 h 1342734"/>
              <a:gd name="connsiteX115" fmla="*/ 2736109 w 10678681"/>
              <a:gd name="connsiteY115" fmla="*/ 1137717 h 1342734"/>
              <a:gd name="connsiteX116" fmla="*/ 2659096 w 10678681"/>
              <a:gd name="connsiteY116" fmla="*/ 1150294 h 1342734"/>
              <a:gd name="connsiteX117" fmla="*/ 2567088 w 10678681"/>
              <a:gd name="connsiteY117" fmla="*/ 1181781 h 1342734"/>
              <a:gd name="connsiteX118" fmla="*/ 2454501 w 10678681"/>
              <a:gd name="connsiteY118" fmla="*/ 1155455 h 1342734"/>
              <a:gd name="connsiteX119" fmla="*/ 2385161 w 10678681"/>
              <a:gd name="connsiteY119" fmla="*/ 1161312 h 1342734"/>
              <a:gd name="connsiteX120" fmla="*/ 2273361 w 10678681"/>
              <a:gd name="connsiteY120" fmla="*/ 1134090 h 1342734"/>
              <a:gd name="connsiteX121" fmla="*/ 2132003 w 10678681"/>
              <a:gd name="connsiteY121" fmla="*/ 1139225 h 1342734"/>
              <a:gd name="connsiteX122" fmla="*/ 2041224 w 10678681"/>
              <a:gd name="connsiteY122" fmla="*/ 1147536 h 1342734"/>
              <a:gd name="connsiteX123" fmla="*/ 2010157 w 10678681"/>
              <a:gd name="connsiteY123" fmla="*/ 1152767 h 1342734"/>
              <a:gd name="connsiteX124" fmla="*/ 1859213 w 10678681"/>
              <a:gd name="connsiteY124" fmla="*/ 1199540 h 1342734"/>
              <a:gd name="connsiteX125" fmla="*/ 1735877 w 10678681"/>
              <a:gd name="connsiteY125" fmla="*/ 1246527 h 1342734"/>
              <a:gd name="connsiteX126" fmla="*/ 1705069 w 10678681"/>
              <a:gd name="connsiteY126" fmla="*/ 1251989 h 1342734"/>
              <a:gd name="connsiteX127" fmla="*/ 1307888 w 10678681"/>
              <a:gd name="connsiteY127" fmla="*/ 1283156 h 1342734"/>
              <a:gd name="connsiteX128" fmla="*/ 1220734 w 10678681"/>
              <a:gd name="connsiteY128" fmla="*/ 1257811 h 1342734"/>
              <a:gd name="connsiteX129" fmla="*/ 1021737 w 10678681"/>
              <a:gd name="connsiteY129" fmla="*/ 1238739 h 1342734"/>
              <a:gd name="connsiteX130" fmla="*/ 959820 w 10678681"/>
              <a:gd name="connsiteY130" fmla="*/ 1275863 h 1342734"/>
              <a:gd name="connsiteX131" fmla="*/ 929137 w 10678681"/>
              <a:gd name="connsiteY131" fmla="*/ 1273957 h 1342734"/>
              <a:gd name="connsiteX132" fmla="*/ 878849 w 10678681"/>
              <a:gd name="connsiteY132" fmla="*/ 1266740 h 1342734"/>
              <a:gd name="connsiteX133" fmla="*/ 800667 w 10678681"/>
              <a:gd name="connsiteY133" fmla="*/ 1282041 h 1342734"/>
              <a:gd name="connsiteX134" fmla="*/ 644906 w 10678681"/>
              <a:gd name="connsiteY134" fmla="*/ 1273685 h 1342734"/>
              <a:gd name="connsiteX135" fmla="*/ 379869 w 10678681"/>
              <a:gd name="connsiteY135" fmla="*/ 1339165 h 1342734"/>
              <a:gd name="connsiteX136" fmla="*/ 137696 w 10678681"/>
              <a:gd name="connsiteY136" fmla="*/ 1319217 h 1342734"/>
              <a:gd name="connsiteX137" fmla="*/ 54250 w 10678681"/>
              <a:gd name="connsiteY137" fmla="*/ 1315838 h 1342734"/>
              <a:gd name="connsiteX138" fmla="*/ 28042 w 10678681"/>
              <a:gd name="connsiteY138" fmla="*/ 1297822 h 1342734"/>
              <a:gd name="connsiteX139" fmla="*/ 0 w 10678681"/>
              <a:gd name="connsiteY139" fmla="*/ 1294612 h 1342734"/>
              <a:gd name="connsiteX140" fmla="*/ 0 w 10678681"/>
              <a:gd name="connsiteY140" fmla="*/ 0 h 1342734"/>
              <a:gd name="connsiteX0" fmla="*/ 0 w 10678681"/>
              <a:gd name="connsiteY0" fmla="*/ 0 h 1342734"/>
              <a:gd name="connsiteX1" fmla="*/ 10678681 w 10678681"/>
              <a:gd name="connsiteY1" fmla="*/ 0 h 1342734"/>
              <a:gd name="connsiteX2" fmla="*/ 10666019 w 10678681"/>
              <a:gd name="connsiteY2" fmla="*/ 7876 h 1342734"/>
              <a:gd name="connsiteX3" fmla="*/ 10632825 w 10678681"/>
              <a:gd name="connsiteY3" fmla="*/ 32153 h 1342734"/>
              <a:gd name="connsiteX4" fmla="*/ 10516219 w 10678681"/>
              <a:gd name="connsiteY4" fmla="*/ 45588 h 1342734"/>
              <a:gd name="connsiteX5" fmla="*/ 10456989 w 10678681"/>
              <a:gd name="connsiteY5" fmla="*/ 979 h 1342734"/>
              <a:gd name="connsiteX6" fmla="*/ 10438642 w 10678681"/>
              <a:gd name="connsiteY6" fmla="*/ 1524 h 1342734"/>
              <a:gd name="connsiteX7" fmla="*/ 10407146 w 10678681"/>
              <a:gd name="connsiteY7" fmla="*/ 43659 h 1342734"/>
              <a:gd name="connsiteX8" fmla="*/ 10341159 w 10678681"/>
              <a:gd name="connsiteY8" fmla="*/ 103824 h 1342734"/>
              <a:gd name="connsiteX9" fmla="*/ 10244930 w 10678681"/>
              <a:gd name="connsiteY9" fmla="*/ 94599 h 1342734"/>
              <a:gd name="connsiteX10" fmla="*/ 10115334 w 10678681"/>
              <a:gd name="connsiteY10" fmla="*/ 155658 h 1342734"/>
              <a:gd name="connsiteX11" fmla="*/ 10068157 w 10678681"/>
              <a:gd name="connsiteY11" fmla="*/ 215673 h 1342734"/>
              <a:gd name="connsiteX12" fmla="*/ 10045431 w 10678681"/>
              <a:gd name="connsiteY12" fmla="*/ 229568 h 1342734"/>
              <a:gd name="connsiteX13" fmla="*/ 9929077 w 10678681"/>
              <a:gd name="connsiteY13" fmla="*/ 209062 h 1342734"/>
              <a:gd name="connsiteX14" fmla="*/ 9840045 w 10678681"/>
              <a:gd name="connsiteY14" fmla="*/ 223033 h 1342734"/>
              <a:gd name="connsiteX15" fmla="*/ 9679639 w 10678681"/>
              <a:gd name="connsiteY15" fmla="*/ 247182 h 1342734"/>
              <a:gd name="connsiteX16" fmla="*/ 9498347 w 10678681"/>
              <a:gd name="connsiteY16" fmla="*/ 244723 h 1342734"/>
              <a:gd name="connsiteX17" fmla="*/ 9366026 w 10678681"/>
              <a:gd name="connsiteY17" fmla="*/ 299024 h 1342734"/>
              <a:gd name="connsiteX18" fmla="*/ 9316702 w 10678681"/>
              <a:gd name="connsiteY18" fmla="*/ 356523 h 1342734"/>
              <a:gd name="connsiteX19" fmla="*/ 9121744 w 10678681"/>
              <a:gd name="connsiteY19" fmla="*/ 365177 h 1342734"/>
              <a:gd name="connsiteX20" fmla="*/ 9061654 w 10678681"/>
              <a:gd name="connsiteY20" fmla="*/ 393730 h 1342734"/>
              <a:gd name="connsiteX21" fmla="*/ 8997577 w 10678681"/>
              <a:gd name="connsiteY21" fmla="*/ 380865 h 1342734"/>
              <a:gd name="connsiteX22" fmla="*/ 8907968 w 10678681"/>
              <a:gd name="connsiteY22" fmla="*/ 447345 h 1342734"/>
              <a:gd name="connsiteX23" fmla="*/ 8764163 w 10678681"/>
              <a:gd name="connsiteY23" fmla="*/ 471000 h 1342734"/>
              <a:gd name="connsiteX24" fmla="*/ 8680155 w 10678681"/>
              <a:gd name="connsiteY24" fmla="*/ 492404 h 1342734"/>
              <a:gd name="connsiteX25" fmla="*/ 8651436 w 10678681"/>
              <a:gd name="connsiteY25" fmla="*/ 511923 h 1342734"/>
              <a:gd name="connsiteX26" fmla="*/ 8609185 w 10678681"/>
              <a:gd name="connsiteY26" fmla="*/ 531525 h 1342734"/>
              <a:gd name="connsiteX27" fmla="*/ 8537091 w 10678681"/>
              <a:gd name="connsiteY27" fmla="*/ 574933 h 1342734"/>
              <a:gd name="connsiteX28" fmla="*/ 8435931 w 10678681"/>
              <a:gd name="connsiteY28" fmla="*/ 617926 h 1342734"/>
              <a:gd name="connsiteX29" fmla="*/ 8348623 w 10678681"/>
              <a:gd name="connsiteY29" fmla="*/ 600607 h 1342734"/>
              <a:gd name="connsiteX30" fmla="*/ 8276883 w 10678681"/>
              <a:gd name="connsiteY30" fmla="*/ 588214 h 1342734"/>
              <a:gd name="connsiteX31" fmla="*/ 8086698 w 10678681"/>
              <a:gd name="connsiteY31" fmla="*/ 605185 h 1342734"/>
              <a:gd name="connsiteX32" fmla="*/ 7982378 w 10678681"/>
              <a:gd name="connsiteY32" fmla="*/ 629799 h 1342734"/>
              <a:gd name="connsiteX33" fmla="*/ 7947952 w 10678681"/>
              <a:gd name="connsiteY33" fmla="*/ 648003 h 1342734"/>
              <a:gd name="connsiteX34" fmla="*/ 7890112 w 10678681"/>
              <a:gd name="connsiteY34" fmla="*/ 677915 h 1342734"/>
              <a:gd name="connsiteX35" fmla="*/ 7853284 w 10678681"/>
              <a:gd name="connsiteY35" fmla="*/ 723588 h 1342734"/>
              <a:gd name="connsiteX36" fmla="*/ 7802383 w 10678681"/>
              <a:gd name="connsiteY36" fmla="*/ 739359 h 1342734"/>
              <a:gd name="connsiteX37" fmla="*/ 7730518 w 10678681"/>
              <a:gd name="connsiteY37" fmla="*/ 739526 h 1342734"/>
              <a:gd name="connsiteX38" fmla="*/ 7720084 w 10678681"/>
              <a:gd name="connsiteY38" fmla="*/ 760750 h 1342734"/>
              <a:gd name="connsiteX39" fmla="*/ 7652907 w 10678681"/>
              <a:gd name="connsiteY39" fmla="*/ 783273 h 1342734"/>
              <a:gd name="connsiteX40" fmla="*/ 7606008 w 10678681"/>
              <a:gd name="connsiteY40" fmla="*/ 800717 h 1342734"/>
              <a:gd name="connsiteX41" fmla="*/ 7480223 w 10678681"/>
              <a:gd name="connsiteY41" fmla="*/ 856821 h 1342734"/>
              <a:gd name="connsiteX42" fmla="*/ 7356005 w 10678681"/>
              <a:gd name="connsiteY42" fmla="*/ 919462 h 1342734"/>
              <a:gd name="connsiteX43" fmla="*/ 7305396 w 10678681"/>
              <a:gd name="connsiteY43" fmla="*/ 986228 h 1342734"/>
              <a:gd name="connsiteX44" fmla="*/ 7266251 w 10678681"/>
              <a:gd name="connsiteY44" fmla="*/ 967864 h 1342734"/>
              <a:gd name="connsiteX45" fmla="*/ 7258094 w 10678681"/>
              <a:gd name="connsiteY45" fmla="*/ 990679 h 1342734"/>
              <a:gd name="connsiteX46" fmla="*/ 7257893 w 10678681"/>
              <a:gd name="connsiteY46" fmla="*/ 991204 h 1342734"/>
              <a:gd name="connsiteX47" fmla="*/ 7247153 w 10678681"/>
              <a:gd name="connsiteY47" fmla="*/ 991550 h 1342734"/>
              <a:gd name="connsiteX48" fmla="*/ 7193612 w 10678681"/>
              <a:gd name="connsiteY48" fmla="*/ 987042 h 1342734"/>
              <a:gd name="connsiteX49" fmla="*/ 7132632 w 10678681"/>
              <a:gd name="connsiteY49" fmla="*/ 1042036 h 1342734"/>
              <a:gd name="connsiteX50" fmla="*/ 7105610 w 10678681"/>
              <a:gd name="connsiteY50" fmla="*/ 1053537 h 1342734"/>
              <a:gd name="connsiteX51" fmla="*/ 7069148 w 10678681"/>
              <a:gd name="connsiteY51" fmla="*/ 1047163 h 1342734"/>
              <a:gd name="connsiteX52" fmla="*/ 7039634 w 10678681"/>
              <a:gd name="connsiteY52" fmla="*/ 1059971 h 1342734"/>
              <a:gd name="connsiteX53" fmla="*/ 7033445 w 10678681"/>
              <a:gd name="connsiteY53" fmla="*/ 1063314 h 1342734"/>
              <a:gd name="connsiteX54" fmla="*/ 6999157 w 10678681"/>
              <a:gd name="connsiteY54" fmla="*/ 1055282 h 1342734"/>
              <a:gd name="connsiteX55" fmla="*/ 6981874 w 10678681"/>
              <a:gd name="connsiteY55" fmla="*/ 1053827 h 1342734"/>
              <a:gd name="connsiteX56" fmla="*/ 6976102 w 10678681"/>
              <a:gd name="connsiteY56" fmla="*/ 1047854 h 1342734"/>
              <a:gd name="connsiteX57" fmla="*/ 6951040 w 10678681"/>
              <a:gd name="connsiteY57" fmla="*/ 1048531 h 1342734"/>
              <a:gd name="connsiteX58" fmla="*/ 6948497 w 10678681"/>
              <a:gd name="connsiteY58" fmla="*/ 1050706 h 1342734"/>
              <a:gd name="connsiteX59" fmla="*/ 6926582 w 10678681"/>
              <a:gd name="connsiteY59" fmla="*/ 1043462 h 1342734"/>
              <a:gd name="connsiteX60" fmla="*/ 6833743 w 10678681"/>
              <a:gd name="connsiteY60" fmla="*/ 1027960 h 1342734"/>
              <a:gd name="connsiteX61" fmla="*/ 6687090 w 10678681"/>
              <a:gd name="connsiteY61" fmla="*/ 1063250 h 1342734"/>
              <a:gd name="connsiteX62" fmla="*/ 6431838 w 10678681"/>
              <a:gd name="connsiteY62" fmla="*/ 1063226 h 1342734"/>
              <a:gd name="connsiteX63" fmla="*/ 6327795 w 10678681"/>
              <a:gd name="connsiteY63" fmla="*/ 1088142 h 1342734"/>
              <a:gd name="connsiteX64" fmla="*/ 6136549 w 10678681"/>
              <a:gd name="connsiteY64" fmla="*/ 1100268 h 1342734"/>
              <a:gd name="connsiteX65" fmla="*/ 6004655 w 10678681"/>
              <a:gd name="connsiteY65" fmla="*/ 1114946 h 1342734"/>
              <a:gd name="connsiteX66" fmla="*/ 5936643 w 10678681"/>
              <a:gd name="connsiteY66" fmla="*/ 1095428 h 1342734"/>
              <a:gd name="connsiteX67" fmla="*/ 5912484 w 10678681"/>
              <a:gd name="connsiteY67" fmla="*/ 1112624 h 1342734"/>
              <a:gd name="connsiteX68" fmla="*/ 5908387 w 10678681"/>
              <a:gd name="connsiteY68" fmla="*/ 1116018 h 1342734"/>
              <a:gd name="connsiteX69" fmla="*/ 5890495 w 10678681"/>
              <a:gd name="connsiteY69" fmla="*/ 1120268 h 1342734"/>
              <a:gd name="connsiteX70" fmla="*/ 5887318 w 10678681"/>
              <a:gd name="connsiteY70" fmla="*/ 1133134 h 1342734"/>
              <a:gd name="connsiteX71" fmla="*/ 5861726 w 10678681"/>
              <a:gd name="connsiteY71" fmla="*/ 1147891 h 1342734"/>
              <a:gd name="connsiteX72" fmla="*/ 5805823 w 10678681"/>
              <a:gd name="connsiteY72" fmla="*/ 1152457 h 1342734"/>
              <a:gd name="connsiteX73" fmla="*/ 5689841 w 10678681"/>
              <a:gd name="connsiteY73" fmla="*/ 1176232 h 1342734"/>
              <a:gd name="connsiteX74" fmla="*/ 5605119 w 10678681"/>
              <a:gd name="connsiteY74" fmla="*/ 1190202 h 1342734"/>
              <a:gd name="connsiteX75" fmla="*/ 5488513 w 10678681"/>
              <a:gd name="connsiteY75" fmla="*/ 1205367 h 1342734"/>
              <a:gd name="connsiteX76" fmla="*/ 5402905 w 10678681"/>
              <a:gd name="connsiteY76" fmla="*/ 1241191 h 1342734"/>
              <a:gd name="connsiteX77" fmla="*/ 5285593 w 10678681"/>
              <a:gd name="connsiteY77" fmla="*/ 1273569 h 1342734"/>
              <a:gd name="connsiteX78" fmla="*/ 5192893 w 10678681"/>
              <a:gd name="connsiteY78" fmla="*/ 1247188 h 1342734"/>
              <a:gd name="connsiteX79" fmla="*/ 5186475 w 10678681"/>
              <a:gd name="connsiteY79" fmla="*/ 1257028 h 1342734"/>
              <a:gd name="connsiteX80" fmla="*/ 5126038 w 10678681"/>
              <a:gd name="connsiteY80" fmla="*/ 1263189 h 1342734"/>
              <a:gd name="connsiteX81" fmla="*/ 4894688 w 10678681"/>
              <a:gd name="connsiteY81" fmla="*/ 1247184 h 1342734"/>
              <a:gd name="connsiteX82" fmla="*/ 4788036 w 10678681"/>
              <a:gd name="connsiteY82" fmla="*/ 1238182 h 1342734"/>
              <a:gd name="connsiteX83" fmla="*/ 4747555 w 10678681"/>
              <a:gd name="connsiteY83" fmla="*/ 1252768 h 1342734"/>
              <a:gd name="connsiteX84" fmla="*/ 4679644 w 10678681"/>
              <a:gd name="connsiteY84" fmla="*/ 1276603 h 1342734"/>
              <a:gd name="connsiteX85" fmla="*/ 4632222 w 10678681"/>
              <a:gd name="connsiteY85" fmla="*/ 1318360 h 1342734"/>
              <a:gd name="connsiteX86" fmla="*/ 4617358 w 10678681"/>
              <a:gd name="connsiteY86" fmla="*/ 1327690 h 1342734"/>
              <a:gd name="connsiteX87" fmla="*/ 4578184 w 10678681"/>
              <a:gd name="connsiteY87" fmla="*/ 1326745 h 1342734"/>
              <a:gd name="connsiteX88" fmla="*/ 4564919 w 10678681"/>
              <a:gd name="connsiteY88" fmla="*/ 1325507 h 1342734"/>
              <a:gd name="connsiteX89" fmla="*/ 4566586 w 10678681"/>
              <a:gd name="connsiteY89" fmla="*/ 1316963 h 1342734"/>
              <a:gd name="connsiteX90" fmla="*/ 4556303 w 10678681"/>
              <a:gd name="connsiteY90" fmla="*/ 1300262 h 1342734"/>
              <a:gd name="connsiteX91" fmla="*/ 4502358 w 10678681"/>
              <a:gd name="connsiteY91" fmla="*/ 1302558 h 1342734"/>
              <a:gd name="connsiteX92" fmla="*/ 4498919 w 10678681"/>
              <a:gd name="connsiteY92" fmla="*/ 1312115 h 1342734"/>
              <a:gd name="connsiteX93" fmla="*/ 4492075 w 10678681"/>
              <a:gd name="connsiteY93" fmla="*/ 1313357 h 1342734"/>
              <a:gd name="connsiteX94" fmla="*/ 4487466 w 10678681"/>
              <a:gd name="connsiteY94" fmla="*/ 1304102 h 1342734"/>
              <a:gd name="connsiteX95" fmla="*/ 4398292 w 10678681"/>
              <a:gd name="connsiteY95" fmla="*/ 1278410 h 1342734"/>
              <a:gd name="connsiteX96" fmla="*/ 4306088 w 10678681"/>
              <a:gd name="connsiteY96" fmla="*/ 1282512 h 1342734"/>
              <a:gd name="connsiteX97" fmla="*/ 4188995 w 10678681"/>
              <a:gd name="connsiteY97" fmla="*/ 1296718 h 1342734"/>
              <a:gd name="connsiteX98" fmla="*/ 4136582 w 10678681"/>
              <a:gd name="connsiteY98" fmla="*/ 1287687 h 1342734"/>
              <a:gd name="connsiteX99" fmla="*/ 4064614 w 10678681"/>
              <a:gd name="connsiteY99" fmla="*/ 1296118 h 1342734"/>
              <a:gd name="connsiteX100" fmla="*/ 3900948 w 10678681"/>
              <a:gd name="connsiteY100" fmla="*/ 1322156 h 1342734"/>
              <a:gd name="connsiteX101" fmla="*/ 3787890 w 10678681"/>
              <a:gd name="connsiteY101" fmla="*/ 1322164 h 1342734"/>
              <a:gd name="connsiteX102" fmla="*/ 3745993 w 10678681"/>
              <a:gd name="connsiteY102" fmla="*/ 1342630 h 1342734"/>
              <a:gd name="connsiteX103" fmla="*/ 3675785 w 10678681"/>
              <a:gd name="connsiteY103" fmla="*/ 1326802 h 1342734"/>
              <a:gd name="connsiteX104" fmla="*/ 3623856 w 10678681"/>
              <a:gd name="connsiteY104" fmla="*/ 1290804 h 1342734"/>
              <a:gd name="connsiteX105" fmla="*/ 3564933 w 10678681"/>
              <a:gd name="connsiteY105" fmla="*/ 1287147 h 1342734"/>
              <a:gd name="connsiteX106" fmla="*/ 3550537 w 10678681"/>
              <a:gd name="connsiteY106" fmla="*/ 1317552 h 1342734"/>
              <a:gd name="connsiteX107" fmla="*/ 3487736 w 10678681"/>
              <a:gd name="connsiteY107" fmla="*/ 1303493 h 1342734"/>
              <a:gd name="connsiteX108" fmla="*/ 3392548 w 10678681"/>
              <a:gd name="connsiteY108" fmla="*/ 1278741 h 1342734"/>
              <a:gd name="connsiteX109" fmla="*/ 3337466 w 10678681"/>
              <a:gd name="connsiteY109" fmla="*/ 1272537 h 1342734"/>
              <a:gd name="connsiteX110" fmla="*/ 3175981 w 10678681"/>
              <a:gd name="connsiteY110" fmla="*/ 1208973 h 1342734"/>
              <a:gd name="connsiteX111" fmla="*/ 3036856 w 10678681"/>
              <a:gd name="connsiteY111" fmla="*/ 1214383 h 1342734"/>
              <a:gd name="connsiteX112" fmla="*/ 2824973 w 10678681"/>
              <a:gd name="connsiteY112" fmla="*/ 1134864 h 1342734"/>
              <a:gd name="connsiteX113" fmla="*/ 2804398 w 10678681"/>
              <a:gd name="connsiteY113" fmla="*/ 1125556 h 1342734"/>
              <a:gd name="connsiteX114" fmla="*/ 2736109 w 10678681"/>
              <a:gd name="connsiteY114" fmla="*/ 1137717 h 1342734"/>
              <a:gd name="connsiteX115" fmla="*/ 2659096 w 10678681"/>
              <a:gd name="connsiteY115" fmla="*/ 1150294 h 1342734"/>
              <a:gd name="connsiteX116" fmla="*/ 2567088 w 10678681"/>
              <a:gd name="connsiteY116" fmla="*/ 1181781 h 1342734"/>
              <a:gd name="connsiteX117" fmla="*/ 2454501 w 10678681"/>
              <a:gd name="connsiteY117" fmla="*/ 1155455 h 1342734"/>
              <a:gd name="connsiteX118" fmla="*/ 2385161 w 10678681"/>
              <a:gd name="connsiteY118" fmla="*/ 1161312 h 1342734"/>
              <a:gd name="connsiteX119" fmla="*/ 2273361 w 10678681"/>
              <a:gd name="connsiteY119" fmla="*/ 1134090 h 1342734"/>
              <a:gd name="connsiteX120" fmla="*/ 2132003 w 10678681"/>
              <a:gd name="connsiteY120" fmla="*/ 1139225 h 1342734"/>
              <a:gd name="connsiteX121" fmla="*/ 2041224 w 10678681"/>
              <a:gd name="connsiteY121" fmla="*/ 1147536 h 1342734"/>
              <a:gd name="connsiteX122" fmla="*/ 2010157 w 10678681"/>
              <a:gd name="connsiteY122" fmla="*/ 1152767 h 1342734"/>
              <a:gd name="connsiteX123" fmla="*/ 1859213 w 10678681"/>
              <a:gd name="connsiteY123" fmla="*/ 1199540 h 1342734"/>
              <a:gd name="connsiteX124" fmla="*/ 1735877 w 10678681"/>
              <a:gd name="connsiteY124" fmla="*/ 1246527 h 1342734"/>
              <a:gd name="connsiteX125" fmla="*/ 1705069 w 10678681"/>
              <a:gd name="connsiteY125" fmla="*/ 1251989 h 1342734"/>
              <a:gd name="connsiteX126" fmla="*/ 1307888 w 10678681"/>
              <a:gd name="connsiteY126" fmla="*/ 1283156 h 1342734"/>
              <a:gd name="connsiteX127" fmla="*/ 1220734 w 10678681"/>
              <a:gd name="connsiteY127" fmla="*/ 1257811 h 1342734"/>
              <a:gd name="connsiteX128" fmla="*/ 1021737 w 10678681"/>
              <a:gd name="connsiteY128" fmla="*/ 1238739 h 1342734"/>
              <a:gd name="connsiteX129" fmla="*/ 959820 w 10678681"/>
              <a:gd name="connsiteY129" fmla="*/ 1275863 h 1342734"/>
              <a:gd name="connsiteX130" fmla="*/ 929137 w 10678681"/>
              <a:gd name="connsiteY130" fmla="*/ 1273957 h 1342734"/>
              <a:gd name="connsiteX131" fmla="*/ 878849 w 10678681"/>
              <a:gd name="connsiteY131" fmla="*/ 1266740 h 1342734"/>
              <a:gd name="connsiteX132" fmla="*/ 800667 w 10678681"/>
              <a:gd name="connsiteY132" fmla="*/ 1282041 h 1342734"/>
              <a:gd name="connsiteX133" fmla="*/ 644906 w 10678681"/>
              <a:gd name="connsiteY133" fmla="*/ 1273685 h 1342734"/>
              <a:gd name="connsiteX134" fmla="*/ 379869 w 10678681"/>
              <a:gd name="connsiteY134" fmla="*/ 1339165 h 1342734"/>
              <a:gd name="connsiteX135" fmla="*/ 137696 w 10678681"/>
              <a:gd name="connsiteY135" fmla="*/ 1319217 h 1342734"/>
              <a:gd name="connsiteX136" fmla="*/ 54250 w 10678681"/>
              <a:gd name="connsiteY136" fmla="*/ 1315838 h 1342734"/>
              <a:gd name="connsiteX137" fmla="*/ 28042 w 10678681"/>
              <a:gd name="connsiteY137" fmla="*/ 1297822 h 1342734"/>
              <a:gd name="connsiteX138" fmla="*/ 0 w 10678681"/>
              <a:gd name="connsiteY138" fmla="*/ 1294612 h 1342734"/>
              <a:gd name="connsiteX139" fmla="*/ 0 w 10678681"/>
              <a:gd name="connsiteY139" fmla="*/ 0 h 1342734"/>
              <a:gd name="connsiteX0" fmla="*/ 0 w 10678681"/>
              <a:gd name="connsiteY0" fmla="*/ 0 h 1342734"/>
              <a:gd name="connsiteX1" fmla="*/ 10678681 w 10678681"/>
              <a:gd name="connsiteY1" fmla="*/ 0 h 1342734"/>
              <a:gd name="connsiteX2" fmla="*/ 10666019 w 10678681"/>
              <a:gd name="connsiteY2" fmla="*/ 7876 h 1342734"/>
              <a:gd name="connsiteX3" fmla="*/ 10632825 w 10678681"/>
              <a:gd name="connsiteY3" fmla="*/ 32153 h 1342734"/>
              <a:gd name="connsiteX4" fmla="*/ 10516219 w 10678681"/>
              <a:gd name="connsiteY4" fmla="*/ 45588 h 1342734"/>
              <a:gd name="connsiteX5" fmla="*/ 10456989 w 10678681"/>
              <a:gd name="connsiteY5" fmla="*/ 979 h 1342734"/>
              <a:gd name="connsiteX6" fmla="*/ 10438642 w 10678681"/>
              <a:gd name="connsiteY6" fmla="*/ 1524 h 1342734"/>
              <a:gd name="connsiteX7" fmla="*/ 10407146 w 10678681"/>
              <a:gd name="connsiteY7" fmla="*/ 43659 h 1342734"/>
              <a:gd name="connsiteX8" fmla="*/ 10341159 w 10678681"/>
              <a:gd name="connsiteY8" fmla="*/ 103824 h 1342734"/>
              <a:gd name="connsiteX9" fmla="*/ 10244930 w 10678681"/>
              <a:gd name="connsiteY9" fmla="*/ 94599 h 1342734"/>
              <a:gd name="connsiteX10" fmla="*/ 10115334 w 10678681"/>
              <a:gd name="connsiteY10" fmla="*/ 155658 h 1342734"/>
              <a:gd name="connsiteX11" fmla="*/ 10068157 w 10678681"/>
              <a:gd name="connsiteY11" fmla="*/ 215673 h 1342734"/>
              <a:gd name="connsiteX12" fmla="*/ 10045431 w 10678681"/>
              <a:gd name="connsiteY12" fmla="*/ 229568 h 1342734"/>
              <a:gd name="connsiteX13" fmla="*/ 9929077 w 10678681"/>
              <a:gd name="connsiteY13" fmla="*/ 209062 h 1342734"/>
              <a:gd name="connsiteX14" fmla="*/ 9840045 w 10678681"/>
              <a:gd name="connsiteY14" fmla="*/ 223033 h 1342734"/>
              <a:gd name="connsiteX15" fmla="*/ 9679639 w 10678681"/>
              <a:gd name="connsiteY15" fmla="*/ 247182 h 1342734"/>
              <a:gd name="connsiteX16" fmla="*/ 9498347 w 10678681"/>
              <a:gd name="connsiteY16" fmla="*/ 244723 h 1342734"/>
              <a:gd name="connsiteX17" fmla="*/ 9366026 w 10678681"/>
              <a:gd name="connsiteY17" fmla="*/ 299024 h 1342734"/>
              <a:gd name="connsiteX18" fmla="*/ 9316702 w 10678681"/>
              <a:gd name="connsiteY18" fmla="*/ 356523 h 1342734"/>
              <a:gd name="connsiteX19" fmla="*/ 9121744 w 10678681"/>
              <a:gd name="connsiteY19" fmla="*/ 365177 h 1342734"/>
              <a:gd name="connsiteX20" fmla="*/ 9061654 w 10678681"/>
              <a:gd name="connsiteY20" fmla="*/ 393730 h 1342734"/>
              <a:gd name="connsiteX21" fmla="*/ 8997577 w 10678681"/>
              <a:gd name="connsiteY21" fmla="*/ 380865 h 1342734"/>
              <a:gd name="connsiteX22" fmla="*/ 8907968 w 10678681"/>
              <a:gd name="connsiteY22" fmla="*/ 447345 h 1342734"/>
              <a:gd name="connsiteX23" fmla="*/ 8764163 w 10678681"/>
              <a:gd name="connsiteY23" fmla="*/ 471000 h 1342734"/>
              <a:gd name="connsiteX24" fmla="*/ 8680155 w 10678681"/>
              <a:gd name="connsiteY24" fmla="*/ 492404 h 1342734"/>
              <a:gd name="connsiteX25" fmla="*/ 8651436 w 10678681"/>
              <a:gd name="connsiteY25" fmla="*/ 511923 h 1342734"/>
              <a:gd name="connsiteX26" fmla="*/ 8609185 w 10678681"/>
              <a:gd name="connsiteY26" fmla="*/ 531525 h 1342734"/>
              <a:gd name="connsiteX27" fmla="*/ 8537091 w 10678681"/>
              <a:gd name="connsiteY27" fmla="*/ 574933 h 1342734"/>
              <a:gd name="connsiteX28" fmla="*/ 8435931 w 10678681"/>
              <a:gd name="connsiteY28" fmla="*/ 617926 h 1342734"/>
              <a:gd name="connsiteX29" fmla="*/ 8348623 w 10678681"/>
              <a:gd name="connsiteY29" fmla="*/ 600607 h 1342734"/>
              <a:gd name="connsiteX30" fmla="*/ 8276883 w 10678681"/>
              <a:gd name="connsiteY30" fmla="*/ 588214 h 1342734"/>
              <a:gd name="connsiteX31" fmla="*/ 8086698 w 10678681"/>
              <a:gd name="connsiteY31" fmla="*/ 605185 h 1342734"/>
              <a:gd name="connsiteX32" fmla="*/ 7982378 w 10678681"/>
              <a:gd name="connsiteY32" fmla="*/ 629799 h 1342734"/>
              <a:gd name="connsiteX33" fmla="*/ 7947952 w 10678681"/>
              <a:gd name="connsiteY33" fmla="*/ 648003 h 1342734"/>
              <a:gd name="connsiteX34" fmla="*/ 7890112 w 10678681"/>
              <a:gd name="connsiteY34" fmla="*/ 677915 h 1342734"/>
              <a:gd name="connsiteX35" fmla="*/ 7853284 w 10678681"/>
              <a:gd name="connsiteY35" fmla="*/ 723588 h 1342734"/>
              <a:gd name="connsiteX36" fmla="*/ 7802383 w 10678681"/>
              <a:gd name="connsiteY36" fmla="*/ 739359 h 1342734"/>
              <a:gd name="connsiteX37" fmla="*/ 7730518 w 10678681"/>
              <a:gd name="connsiteY37" fmla="*/ 739526 h 1342734"/>
              <a:gd name="connsiteX38" fmla="*/ 7720084 w 10678681"/>
              <a:gd name="connsiteY38" fmla="*/ 760750 h 1342734"/>
              <a:gd name="connsiteX39" fmla="*/ 7652907 w 10678681"/>
              <a:gd name="connsiteY39" fmla="*/ 783273 h 1342734"/>
              <a:gd name="connsiteX40" fmla="*/ 7606008 w 10678681"/>
              <a:gd name="connsiteY40" fmla="*/ 800717 h 1342734"/>
              <a:gd name="connsiteX41" fmla="*/ 7480223 w 10678681"/>
              <a:gd name="connsiteY41" fmla="*/ 856821 h 1342734"/>
              <a:gd name="connsiteX42" fmla="*/ 7356005 w 10678681"/>
              <a:gd name="connsiteY42" fmla="*/ 919462 h 1342734"/>
              <a:gd name="connsiteX43" fmla="*/ 7305396 w 10678681"/>
              <a:gd name="connsiteY43" fmla="*/ 986228 h 1342734"/>
              <a:gd name="connsiteX44" fmla="*/ 7266251 w 10678681"/>
              <a:gd name="connsiteY44" fmla="*/ 967864 h 1342734"/>
              <a:gd name="connsiteX45" fmla="*/ 7258094 w 10678681"/>
              <a:gd name="connsiteY45" fmla="*/ 990679 h 1342734"/>
              <a:gd name="connsiteX46" fmla="*/ 7257893 w 10678681"/>
              <a:gd name="connsiteY46" fmla="*/ 991204 h 1342734"/>
              <a:gd name="connsiteX47" fmla="*/ 7247153 w 10678681"/>
              <a:gd name="connsiteY47" fmla="*/ 991550 h 1342734"/>
              <a:gd name="connsiteX48" fmla="*/ 7193612 w 10678681"/>
              <a:gd name="connsiteY48" fmla="*/ 987042 h 1342734"/>
              <a:gd name="connsiteX49" fmla="*/ 7132632 w 10678681"/>
              <a:gd name="connsiteY49" fmla="*/ 1042036 h 1342734"/>
              <a:gd name="connsiteX50" fmla="*/ 7105610 w 10678681"/>
              <a:gd name="connsiteY50" fmla="*/ 1053537 h 1342734"/>
              <a:gd name="connsiteX51" fmla="*/ 7069148 w 10678681"/>
              <a:gd name="connsiteY51" fmla="*/ 1047163 h 1342734"/>
              <a:gd name="connsiteX52" fmla="*/ 7039634 w 10678681"/>
              <a:gd name="connsiteY52" fmla="*/ 1059971 h 1342734"/>
              <a:gd name="connsiteX53" fmla="*/ 7033445 w 10678681"/>
              <a:gd name="connsiteY53" fmla="*/ 1063314 h 1342734"/>
              <a:gd name="connsiteX54" fmla="*/ 6999157 w 10678681"/>
              <a:gd name="connsiteY54" fmla="*/ 1055282 h 1342734"/>
              <a:gd name="connsiteX55" fmla="*/ 6981874 w 10678681"/>
              <a:gd name="connsiteY55" fmla="*/ 1053827 h 1342734"/>
              <a:gd name="connsiteX56" fmla="*/ 6976102 w 10678681"/>
              <a:gd name="connsiteY56" fmla="*/ 1047854 h 1342734"/>
              <a:gd name="connsiteX57" fmla="*/ 6951040 w 10678681"/>
              <a:gd name="connsiteY57" fmla="*/ 1048531 h 1342734"/>
              <a:gd name="connsiteX58" fmla="*/ 6948497 w 10678681"/>
              <a:gd name="connsiteY58" fmla="*/ 1050706 h 1342734"/>
              <a:gd name="connsiteX59" fmla="*/ 6926582 w 10678681"/>
              <a:gd name="connsiteY59" fmla="*/ 1043462 h 1342734"/>
              <a:gd name="connsiteX60" fmla="*/ 6833743 w 10678681"/>
              <a:gd name="connsiteY60" fmla="*/ 1027960 h 1342734"/>
              <a:gd name="connsiteX61" fmla="*/ 6687090 w 10678681"/>
              <a:gd name="connsiteY61" fmla="*/ 1063250 h 1342734"/>
              <a:gd name="connsiteX62" fmla="*/ 6431838 w 10678681"/>
              <a:gd name="connsiteY62" fmla="*/ 1063226 h 1342734"/>
              <a:gd name="connsiteX63" fmla="*/ 6327795 w 10678681"/>
              <a:gd name="connsiteY63" fmla="*/ 1088142 h 1342734"/>
              <a:gd name="connsiteX64" fmla="*/ 6136549 w 10678681"/>
              <a:gd name="connsiteY64" fmla="*/ 1100268 h 1342734"/>
              <a:gd name="connsiteX65" fmla="*/ 6004655 w 10678681"/>
              <a:gd name="connsiteY65" fmla="*/ 1114946 h 1342734"/>
              <a:gd name="connsiteX66" fmla="*/ 5936643 w 10678681"/>
              <a:gd name="connsiteY66" fmla="*/ 1095428 h 1342734"/>
              <a:gd name="connsiteX67" fmla="*/ 5912484 w 10678681"/>
              <a:gd name="connsiteY67" fmla="*/ 1112624 h 1342734"/>
              <a:gd name="connsiteX68" fmla="*/ 5908387 w 10678681"/>
              <a:gd name="connsiteY68" fmla="*/ 1116018 h 1342734"/>
              <a:gd name="connsiteX69" fmla="*/ 5890495 w 10678681"/>
              <a:gd name="connsiteY69" fmla="*/ 1120268 h 1342734"/>
              <a:gd name="connsiteX70" fmla="*/ 5887318 w 10678681"/>
              <a:gd name="connsiteY70" fmla="*/ 1133134 h 1342734"/>
              <a:gd name="connsiteX71" fmla="*/ 5861726 w 10678681"/>
              <a:gd name="connsiteY71" fmla="*/ 1147891 h 1342734"/>
              <a:gd name="connsiteX72" fmla="*/ 5805823 w 10678681"/>
              <a:gd name="connsiteY72" fmla="*/ 1152457 h 1342734"/>
              <a:gd name="connsiteX73" fmla="*/ 5689841 w 10678681"/>
              <a:gd name="connsiteY73" fmla="*/ 1176232 h 1342734"/>
              <a:gd name="connsiteX74" fmla="*/ 5605119 w 10678681"/>
              <a:gd name="connsiteY74" fmla="*/ 1190202 h 1342734"/>
              <a:gd name="connsiteX75" fmla="*/ 5488513 w 10678681"/>
              <a:gd name="connsiteY75" fmla="*/ 1205367 h 1342734"/>
              <a:gd name="connsiteX76" fmla="*/ 5402905 w 10678681"/>
              <a:gd name="connsiteY76" fmla="*/ 1241191 h 1342734"/>
              <a:gd name="connsiteX77" fmla="*/ 5285593 w 10678681"/>
              <a:gd name="connsiteY77" fmla="*/ 1273569 h 1342734"/>
              <a:gd name="connsiteX78" fmla="*/ 5192893 w 10678681"/>
              <a:gd name="connsiteY78" fmla="*/ 1247188 h 1342734"/>
              <a:gd name="connsiteX79" fmla="*/ 5186475 w 10678681"/>
              <a:gd name="connsiteY79" fmla="*/ 1257028 h 1342734"/>
              <a:gd name="connsiteX80" fmla="*/ 5126038 w 10678681"/>
              <a:gd name="connsiteY80" fmla="*/ 1263189 h 1342734"/>
              <a:gd name="connsiteX81" fmla="*/ 4894688 w 10678681"/>
              <a:gd name="connsiteY81" fmla="*/ 1247184 h 1342734"/>
              <a:gd name="connsiteX82" fmla="*/ 4788036 w 10678681"/>
              <a:gd name="connsiteY82" fmla="*/ 1238182 h 1342734"/>
              <a:gd name="connsiteX83" fmla="*/ 4747555 w 10678681"/>
              <a:gd name="connsiteY83" fmla="*/ 1252768 h 1342734"/>
              <a:gd name="connsiteX84" fmla="*/ 4679644 w 10678681"/>
              <a:gd name="connsiteY84" fmla="*/ 1276603 h 1342734"/>
              <a:gd name="connsiteX85" fmla="*/ 4632222 w 10678681"/>
              <a:gd name="connsiteY85" fmla="*/ 1318360 h 1342734"/>
              <a:gd name="connsiteX86" fmla="*/ 4578184 w 10678681"/>
              <a:gd name="connsiteY86" fmla="*/ 1326745 h 1342734"/>
              <a:gd name="connsiteX87" fmla="*/ 4564919 w 10678681"/>
              <a:gd name="connsiteY87" fmla="*/ 1325507 h 1342734"/>
              <a:gd name="connsiteX88" fmla="*/ 4566586 w 10678681"/>
              <a:gd name="connsiteY88" fmla="*/ 1316963 h 1342734"/>
              <a:gd name="connsiteX89" fmla="*/ 4556303 w 10678681"/>
              <a:gd name="connsiteY89" fmla="*/ 1300262 h 1342734"/>
              <a:gd name="connsiteX90" fmla="*/ 4502358 w 10678681"/>
              <a:gd name="connsiteY90" fmla="*/ 1302558 h 1342734"/>
              <a:gd name="connsiteX91" fmla="*/ 4498919 w 10678681"/>
              <a:gd name="connsiteY91" fmla="*/ 1312115 h 1342734"/>
              <a:gd name="connsiteX92" fmla="*/ 4492075 w 10678681"/>
              <a:gd name="connsiteY92" fmla="*/ 1313357 h 1342734"/>
              <a:gd name="connsiteX93" fmla="*/ 4487466 w 10678681"/>
              <a:gd name="connsiteY93" fmla="*/ 1304102 h 1342734"/>
              <a:gd name="connsiteX94" fmla="*/ 4398292 w 10678681"/>
              <a:gd name="connsiteY94" fmla="*/ 1278410 h 1342734"/>
              <a:gd name="connsiteX95" fmla="*/ 4306088 w 10678681"/>
              <a:gd name="connsiteY95" fmla="*/ 1282512 h 1342734"/>
              <a:gd name="connsiteX96" fmla="*/ 4188995 w 10678681"/>
              <a:gd name="connsiteY96" fmla="*/ 1296718 h 1342734"/>
              <a:gd name="connsiteX97" fmla="*/ 4136582 w 10678681"/>
              <a:gd name="connsiteY97" fmla="*/ 1287687 h 1342734"/>
              <a:gd name="connsiteX98" fmla="*/ 4064614 w 10678681"/>
              <a:gd name="connsiteY98" fmla="*/ 1296118 h 1342734"/>
              <a:gd name="connsiteX99" fmla="*/ 3900948 w 10678681"/>
              <a:gd name="connsiteY99" fmla="*/ 1322156 h 1342734"/>
              <a:gd name="connsiteX100" fmla="*/ 3787890 w 10678681"/>
              <a:gd name="connsiteY100" fmla="*/ 1322164 h 1342734"/>
              <a:gd name="connsiteX101" fmla="*/ 3745993 w 10678681"/>
              <a:gd name="connsiteY101" fmla="*/ 1342630 h 1342734"/>
              <a:gd name="connsiteX102" fmla="*/ 3675785 w 10678681"/>
              <a:gd name="connsiteY102" fmla="*/ 1326802 h 1342734"/>
              <a:gd name="connsiteX103" fmla="*/ 3623856 w 10678681"/>
              <a:gd name="connsiteY103" fmla="*/ 1290804 h 1342734"/>
              <a:gd name="connsiteX104" fmla="*/ 3564933 w 10678681"/>
              <a:gd name="connsiteY104" fmla="*/ 1287147 h 1342734"/>
              <a:gd name="connsiteX105" fmla="*/ 3550537 w 10678681"/>
              <a:gd name="connsiteY105" fmla="*/ 1317552 h 1342734"/>
              <a:gd name="connsiteX106" fmla="*/ 3487736 w 10678681"/>
              <a:gd name="connsiteY106" fmla="*/ 1303493 h 1342734"/>
              <a:gd name="connsiteX107" fmla="*/ 3392548 w 10678681"/>
              <a:gd name="connsiteY107" fmla="*/ 1278741 h 1342734"/>
              <a:gd name="connsiteX108" fmla="*/ 3337466 w 10678681"/>
              <a:gd name="connsiteY108" fmla="*/ 1272537 h 1342734"/>
              <a:gd name="connsiteX109" fmla="*/ 3175981 w 10678681"/>
              <a:gd name="connsiteY109" fmla="*/ 1208973 h 1342734"/>
              <a:gd name="connsiteX110" fmla="*/ 3036856 w 10678681"/>
              <a:gd name="connsiteY110" fmla="*/ 1214383 h 1342734"/>
              <a:gd name="connsiteX111" fmla="*/ 2824973 w 10678681"/>
              <a:gd name="connsiteY111" fmla="*/ 1134864 h 1342734"/>
              <a:gd name="connsiteX112" fmla="*/ 2804398 w 10678681"/>
              <a:gd name="connsiteY112" fmla="*/ 1125556 h 1342734"/>
              <a:gd name="connsiteX113" fmla="*/ 2736109 w 10678681"/>
              <a:gd name="connsiteY113" fmla="*/ 1137717 h 1342734"/>
              <a:gd name="connsiteX114" fmla="*/ 2659096 w 10678681"/>
              <a:gd name="connsiteY114" fmla="*/ 1150294 h 1342734"/>
              <a:gd name="connsiteX115" fmla="*/ 2567088 w 10678681"/>
              <a:gd name="connsiteY115" fmla="*/ 1181781 h 1342734"/>
              <a:gd name="connsiteX116" fmla="*/ 2454501 w 10678681"/>
              <a:gd name="connsiteY116" fmla="*/ 1155455 h 1342734"/>
              <a:gd name="connsiteX117" fmla="*/ 2385161 w 10678681"/>
              <a:gd name="connsiteY117" fmla="*/ 1161312 h 1342734"/>
              <a:gd name="connsiteX118" fmla="*/ 2273361 w 10678681"/>
              <a:gd name="connsiteY118" fmla="*/ 1134090 h 1342734"/>
              <a:gd name="connsiteX119" fmla="*/ 2132003 w 10678681"/>
              <a:gd name="connsiteY119" fmla="*/ 1139225 h 1342734"/>
              <a:gd name="connsiteX120" fmla="*/ 2041224 w 10678681"/>
              <a:gd name="connsiteY120" fmla="*/ 1147536 h 1342734"/>
              <a:gd name="connsiteX121" fmla="*/ 2010157 w 10678681"/>
              <a:gd name="connsiteY121" fmla="*/ 1152767 h 1342734"/>
              <a:gd name="connsiteX122" fmla="*/ 1859213 w 10678681"/>
              <a:gd name="connsiteY122" fmla="*/ 1199540 h 1342734"/>
              <a:gd name="connsiteX123" fmla="*/ 1735877 w 10678681"/>
              <a:gd name="connsiteY123" fmla="*/ 1246527 h 1342734"/>
              <a:gd name="connsiteX124" fmla="*/ 1705069 w 10678681"/>
              <a:gd name="connsiteY124" fmla="*/ 1251989 h 1342734"/>
              <a:gd name="connsiteX125" fmla="*/ 1307888 w 10678681"/>
              <a:gd name="connsiteY125" fmla="*/ 1283156 h 1342734"/>
              <a:gd name="connsiteX126" fmla="*/ 1220734 w 10678681"/>
              <a:gd name="connsiteY126" fmla="*/ 1257811 h 1342734"/>
              <a:gd name="connsiteX127" fmla="*/ 1021737 w 10678681"/>
              <a:gd name="connsiteY127" fmla="*/ 1238739 h 1342734"/>
              <a:gd name="connsiteX128" fmla="*/ 959820 w 10678681"/>
              <a:gd name="connsiteY128" fmla="*/ 1275863 h 1342734"/>
              <a:gd name="connsiteX129" fmla="*/ 929137 w 10678681"/>
              <a:gd name="connsiteY129" fmla="*/ 1273957 h 1342734"/>
              <a:gd name="connsiteX130" fmla="*/ 878849 w 10678681"/>
              <a:gd name="connsiteY130" fmla="*/ 1266740 h 1342734"/>
              <a:gd name="connsiteX131" fmla="*/ 800667 w 10678681"/>
              <a:gd name="connsiteY131" fmla="*/ 1282041 h 1342734"/>
              <a:gd name="connsiteX132" fmla="*/ 644906 w 10678681"/>
              <a:gd name="connsiteY132" fmla="*/ 1273685 h 1342734"/>
              <a:gd name="connsiteX133" fmla="*/ 379869 w 10678681"/>
              <a:gd name="connsiteY133" fmla="*/ 1339165 h 1342734"/>
              <a:gd name="connsiteX134" fmla="*/ 137696 w 10678681"/>
              <a:gd name="connsiteY134" fmla="*/ 1319217 h 1342734"/>
              <a:gd name="connsiteX135" fmla="*/ 54250 w 10678681"/>
              <a:gd name="connsiteY135" fmla="*/ 1315838 h 1342734"/>
              <a:gd name="connsiteX136" fmla="*/ 28042 w 10678681"/>
              <a:gd name="connsiteY136" fmla="*/ 1297822 h 1342734"/>
              <a:gd name="connsiteX137" fmla="*/ 0 w 10678681"/>
              <a:gd name="connsiteY137" fmla="*/ 1294612 h 1342734"/>
              <a:gd name="connsiteX138" fmla="*/ 0 w 10678681"/>
              <a:gd name="connsiteY138" fmla="*/ 0 h 1342734"/>
              <a:gd name="connsiteX0" fmla="*/ 0 w 10678681"/>
              <a:gd name="connsiteY0" fmla="*/ 0 h 1342734"/>
              <a:gd name="connsiteX1" fmla="*/ 10678681 w 10678681"/>
              <a:gd name="connsiteY1" fmla="*/ 0 h 1342734"/>
              <a:gd name="connsiteX2" fmla="*/ 10666019 w 10678681"/>
              <a:gd name="connsiteY2" fmla="*/ 7876 h 1342734"/>
              <a:gd name="connsiteX3" fmla="*/ 10632825 w 10678681"/>
              <a:gd name="connsiteY3" fmla="*/ 32153 h 1342734"/>
              <a:gd name="connsiteX4" fmla="*/ 10516219 w 10678681"/>
              <a:gd name="connsiteY4" fmla="*/ 45588 h 1342734"/>
              <a:gd name="connsiteX5" fmla="*/ 10456989 w 10678681"/>
              <a:gd name="connsiteY5" fmla="*/ 979 h 1342734"/>
              <a:gd name="connsiteX6" fmla="*/ 10438642 w 10678681"/>
              <a:gd name="connsiteY6" fmla="*/ 1524 h 1342734"/>
              <a:gd name="connsiteX7" fmla="*/ 10407146 w 10678681"/>
              <a:gd name="connsiteY7" fmla="*/ 43659 h 1342734"/>
              <a:gd name="connsiteX8" fmla="*/ 10341159 w 10678681"/>
              <a:gd name="connsiteY8" fmla="*/ 103824 h 1342734"/>
              <a:gd name="connsiteX9" fmla="*/ 10244930 w 10678681"/>
              <a:gd name="connsiteY9" fmla="*/ 94599 h 1342734"/>
              <a:gd name="connsiteX10" fmla="*/ 10115334 w 10678681"/>
              <a:gd name="connsiteY10" fmla="*/ 155658 h 1342734"/>
              <a:gd name="connsiteX11" fmla="*/ 10068157 w 10678681"/>
              <a:gd name="connsiteY11" fmla="*/ 215673 h 1342734"/>
              <a:gd name="connsiteX12" fmla="*/ 10045431 w 10678681"/>
              <a:gd name="connsiteY12" fmla="*/ 229568 h 1342734"/>
              <a:gd name="connsiteX13" fmla="*/ 9929077 w 10678681"/>
              <a:gd name="connsiteY13" fmla="*/ 209062 h 1342734"/>
              <a:gd name="connsiteX14" fmla="*/ 9840045 w 10678681"/>
              <a:gd name="connsiteY14" fmla="*/ 223033 h 1342734"/>
              <a:gd name="connsiteX15" fmla="*/ 9679639 w 10678681"/>
              <a:gd name="connsiteY15" fmla="*/ 247182 h 1342734"/>
              <a:gd name="connsiteX16" fmla="*/ 9498347 w 10678681"/>
              <a:gd name="connsiteY16" fmla="*/ 244723 h 1342734"/>
              <a:gd name="connsiteX17" fmla="*/ 9366026 w 10678681"/>
              <a:gd name="connsiteY17" fmla="*/ 299024 h 1342734"/>
              <a:gd name="connsiteX18" fmla="*/ 9316702 w 10678681"/>
              <a:gd name="connsiteY18" fmla="*/ 356523 h 1342734"/>
              <a:gd name="connsiteX19" fmla="*/ 9121744 w 10678681"/>
              <a:gd name="connsiteY19" fmla="*/ 365177 h 1342734"/>
              <a:gd name="connsiteX20" fmla="*/ 9061654 w 10678681"/>
              <a:gd name="connsiteY20" fmla="*/ 393730 h 1342734"/>
              <a:gd name="connsiteX21" fmla="*/ 8997577 w 10678681"/>
              <a:gd name="connsiteY21" fmla="*/ 380865 h 1342734"/>
              <a:gd name="connsiteX22" fmla="*/ 8907968 w 10678681"/>
              <a:gd name="connsiteY22" fmla="*/ 447345 h 1342734"/>
              <a:gd name="connsiteX23" fmla="*/ 8764163 w 10678681"/>
              <a:gd name="connsiteY23" fmla="*/ 471000 h 1342734"/>
              <a:gd name="connsiteX24" fmla="*/ 8680155 w 10678681"/>
              <a:gd name="connsiteY24" fmla="*/ 492404 h 1342734"/>
              <a:gd name="connsiteX25" fmla="*/ 8651436 w 10678681"/>
              <a:gd name="connsiteY25" fmla="*/ 511923 h 1342734"/>
              <a:gd name="connsiteX26" fmla="*/ 8609185 w 10678681"/>
              <a:gd name="connsiteY26" fmla="*/ 531525 h 1342734"/>
              <a:gd name="connsiteX27" fmla="*/ 8537091 w 10678681"/>
              <a:gd name="connsiteY27" fmla="*/ 574933 h 1342734"/>
              <a:gd name="connsiteX28" fmla="*/ 8435931 w 10678681"/>
              <a:gd name="connsiteY28" fmla="*/ 617926 h 1342734"/>
              <a:gd name="connsiteX29" fmla="*/ 8348623 w 10678681"/>
              <a:gd name="connsiteY29" fmla="*/ 600607 h 1342734"/>
              <a:gd name="connsiteX30" fmla="*/ 8276883 w 10678681"/>
              <a:gd name="connsiteY30" fmla="*/ 588214 h 1342734"/>
              <a:gd name="connsiteX31" fmla="*/ 8086698 w 10678681"/>
              <a:gd name="connsiteY31" fmla="*/ 605185 h 1342734"/>
              <a:gd name="connsiteX32" fmla="*/ 7982378 w 10678681"/>
              <a:gd name="connsiteY32" fmla="*/ 629799 h 1342734"/>
              <a:gd name="connsiteX33" fmla="*/ 7947952 w 10678681"/>
              <a:gd name="connsiteY33" fmla="*/ 648003 h 1342734"/>
              <a:gd name="connsiteX34" fmla="*/ 7890112 w 10678681"/>
              <a:gd name="connsiteY34" fmla="*/ 677915 h 1342734"/>
              <a:gd name="connsiteX35" fmla="*/ 7853284 w 10678681"/>
              <a:gd name="connsiteY35" fmla="*/ 723588 h 1342734"/>
              <a:gd name="connsiteX36" fmla="*/ 7802383 w 10678681"/>
              <a:gd name="connsiteY36" fmla="*/ 739359 h 1342734"/>
              <a:gd name="connsiteX37" fmla="*/ 7730518 w 10678681"/>
              <a:gd name="connsiteY37" fmla="*/ 739526 h 1342734"/>
              <a:gd name="connsiteX38" fmla="*/ 7720084 w 10678681"/>
              <a:gd name="connsiteY38" fmla="*/ 760750 h 1342734"/>
              <a:gd name="connsiteX39" fmla="*/ 7652907 w 10678681"/>
              <a:gd name="connsiteY39" fmla="*/ 783273 h 1342734"/>
              <a:gd name="connsiteX40" fmla="*/ 7606008 w 10678681"/>
              <a:gd name="connsiteY40" fmla="*/ 800717 h 1342734"/>
              <a:gd name="connsiteX41" fmla="*/ 7480223 w 10678681"/>
              <a:gd name="connsiteY41" fmla="*/ 856821 h 1342734"/>
              <a:gd name="connsiteX42" fmla="*/ 7356005 w 10678681"/>
              <a:gd name="connsiteY42" fmla="*/ 919462 h 1342734"/>
              <a:gd name="connsiteX43" fmla="*/ 7305396 w 10678681"/>
              <a:gd name="connsiteY43" fmla="*/ 986228 h 1342734"/>
              <a:gd name="connsiteX44" fmla="*/ 7266251 w 10678681"/>
              <a:gd name="connsiteY44" fmla="*/ 967864 h 1342734"/>
              <a:gd name="connsiteX45" fmla="*/ 7258094 w 10678681"/>
              <a:gd name="connsiteY45" fmla="*/ 990679 h 1342734"/>
              <a:gd name="connsiteX46" fmla="*/ 7257893 w 10678681"/>
              <a:gd name="connsiteY46" fmla="*/ 991204 h 1342734"/>
              <a:gd name="connsiteX47" fmla="*/ 7247153 w 10678681"/>
              <a:gd name="connsiteY47" fmla="*/ 991550 h 1342734"/>
              <a:gd name="connsiteX48" fmla="*/ 7193612 w 10678681"/>
              <a:gd name="connsiteY48" fmla="*/ 987042 h 1342734"/>
              <a:gd name="connsiteX49" fmla="*/ 7132632 w 10678681"/>
              <a:gd name="connsiteY49" fmla="*/ 1042036 h 1342734"/>
              <a:gd name="connsiteX50" fmla="*/ 7105610 w 10678681"/>
              <a:gd name="connsiteY50" fmla="*/ 1053537 h 1342734"/>
              <a:gd name="connsiteX51" fmla="*/ 7069148 w 10678681"/>
              <a:gd name="connsiteY51" fmla="*/ 1047163 h 1342734"/>
              <a:gd name="connsiteX52" fmla="*/ 7039634 w 10678681"/>
              <a:gd name="connsiteY52" fmla="*/ 1059971 h 1342734"/>
              <a:gd name="connsiteX53" fmla="*/ 7033445 w 10678681"/>
              <a:gd name="connsiteY53" fmla="*/ 1063314 h 1342734"/>
              <a:gd name="connsiteX54" fmla="*/ 6999157 w 10678681"/>
              <a:gd name="connsiteY54" fmla="*/ 1055282 h 1342734"/>
              <a:gd name="connsiteX55" fmla="*/ 6981874 w 10678681"/>
              <a:gd name="connsiteY55" fmla="*/ 1053827 h 1342734"/>
              <a:gd name="connsiteX56" fmla="*/ 6976102 w 10678681"/>
              <a:gd name="connsiteY56" fmla="*/ 1047854 h 1342734"/>
              <a:gd name="connsiteX57" fmla="*/ 6951040 w 10678681"/>
              <a:gd name="connsiteY57" fmla="*/ 1048531 h 1342734"/>
              <a:gd name="connsiteX58" fmla="*/ 6948497 w 10678681"/>
              <a:gd name="connsiteY58" fmla="*/ 1050706 h 1342734"/>
              <a:gd name="connsiteX59" fmla="*/ 6926582 w 10678681"/>
              <a:gd name="connsiteY59" fmla="*/ 1043462 h 1342734"/>
              <a:gd name="connsiteX60" fmla="*/ 6833743 w 10678681"/>
              <a:gd name="connsiteY60" fmla="*/ 1027960 h 1342734"/>
              <a:gd name="connsiteX61" fmla="*/ 6687090 w 10678681"/>
              <a:gd name="connsiteY61" fmla="*/ 1063250 h 1342734"/>
              <a:gd name="connsiteX62" fmla="*/ 6431838 w 10678681"/>
              <a:gd name="connsiteY62" fmla="*/ 1063226 h 1342734"/>
              <a:gd name="connsiteX63" fmla="*/ 6327795 w 10678681"/>
              <a:gd name="connsiteY63" fmla="*/ 1088142 h 1342734"/>
              <a:gd name="connsiteX64" fmla="*/ 6136549 w 10678681"/>
              <a:gd name="connsiteY64" fmla="*/ 1100268 h 1342734"/>
              <a:gd name="connsiteX65" fmla="*/ 6004655 w 10678681"/>
              <a:gd name="connsiteY65" fmla="*/ 1114946 h 1342734"/>
              <a:gd name="connsiteX66" fmla="*/ 5936643 w 10678681"/>
              <a:gd name="connsiteY66" fmla="*/ 1095428 h 1342734"/>
              <a:gd name="connsiteX67" fmla="*/ 5912484 w 10678681"/>
              <a:gd name="connsiteY67" fmla="*/ 1112624 h 1342734"/>
              <a:gd name="connsiteX68" fmla="*/ 5908387 w 10678681"/>
              <a:gd name="connsiteY68" fmla="*/ 1116018 h 1342734"/>
              <a:gd name="connsiteX69" fmla="*/ 5890495 w 10678681"/>
              <a:gd name="connsiteY69" fmla="*/ 1120268 h 1342734"/>
              <a:gd name="connsiteX70" fmla="*/ 5887318 w 10678681"/>
              <a:gd name="connsiteY70" fmla="*/ 1133134 h 1342734"/>
              <a:gd name="connsiteX71" fmla="*/ 5861726 w 10678681"/>
              <a:gd name="connsiteY71" fmla="*/ 1147891 h 1342734"/>
              <a:gd name="connsiteX72" fmla="*/ 5805823 w 10678681"/>
              <a:gd name="connsiteY72" fmla="*/ 1152457 h 1342734"/>
              <a:gd name="connsiteX73" fmla="*/ 5689841 w 10678681"/>
              <a:gd name="connsiteY73" fmla="*/ 1176232 h 1342734"/>
              <a:gd name="connsiteX74" fmla="*/ 5605119 w 10678681"/>
              <a:gd name="connsiteY74" fmla="*/ 1190202 h 1342734"/>
              <a:gd name="connsiteX75" fmla="*/ 5488513 w 10678681"/>
              <a:gd name="connsiteY75" fmla="*/ 1205367 h 1342734"/>
              <a:gd name="connsiteX76" fmla="*/ 5402905 w 10678681"/>
              <a:gd name="connsiteY76" fmla="*/ 1241191 h 1342734"/>
              <a:gd name="connsiteX77" fmla="*/ 5285593 w 10678681"/>
              <a:gd name="connsiteY77" fmla="*/ 1273569 h 1342734"/>
              <a:gd name="connsiteX78" fmla="*/ 5192893 w 10678681"/>
              <a:gd name="connsiteY78" fmla="*/ 1247188 h 1342734"/>
              <a:gd name="connsiteX79" fmla="*/ 5186475 w 10678681"/>
              <a:gd name="connsiteY79" fmla="*/ 1257028 h 1342734"/>
              <a:gd name="connsiteX80" fmla="*/ 5126038 w 10678681"/>
              <a:gd name="connsiteY80" fmla="*/ 1263189 h 1342734"/>
              <a:gd name="connsiteX81" fmla="*/ 4894688 w 10678681"/>
              <a:gd name="connsiteY81" fmla="*/ 1247184 h 1342734"/>
              <a:gd name="connsiteX82" fmla="*/ 4788036 w 10678681"/>
              <a:gd name="connsiteY82" fmla="*/ 1238182 h 1342734"/>
              <a:gd name="connsiteX83" fmla="*/ 4747555 w 10678681"/>
              <a:gd name="connsiteY83" fmla="*/ 1252768 h 1342734"/>
              <a:gd name="connsiteX84" fmla="*/ 4679644 w 10678681"/>
              <a:gd name="connsiteY84" fmla="*/ 1276603 h 1342734"/>
              <a:gd name="connsiteX85" fmla="*/ 4578184 w 10678681"/>
              <a:gd name="connsiteY85" fmla="*/ 1326745 h 1342734"/>
              <a:gd name="connsiteX86" fmla="*/ 4564919 w 10678681"/>
              <a:gd name="connsiteY86" fmla="*/ 1325507 h 1342734"/>
              <a:gd name="connsiteX87" fmla="*/ 4566586 w 10678681"/>
              <a:gd name="connsiteY87" fmla="*/ 1316963 h 1342734"/>
              <a:gd name="connsiteX88" fmla="*/ 4556303 w 10678681"/>
              <a:gd name="connsiteY88" fmla="*/ 1300262 h 1342734"/>
              <a:gd name="connsiteX89" fmla="*/ 4502358 w 10678681"/>
              <a:gd name="connsiteY89" fmla="*/ 1302558 h 1342734"/>
              <a:gd name="connsiteX90" fmla="*/ 4498919 w 10678681"/>
              <a:gd name="connsiteY90" fmla="*/ 1312115 h 1342734"/>
              <a:gd name="connsiteX91" fmla="*/ 4492075 w 10678681"/>
              <a:gd name="connsiteY91" fmla="*/ 1313357 h 1342734"/>
              <a:gd name="connsiteX92" fmla="*/ 4487466 w 10678681"/>
              <a:gd name="connsiteY92" fmla="*/ 1304102 h 1342734"/>
              <a:gd name="connsiteX93" fmla="*/ 4398292 w 10678681"/>
              <a:gd name="connsiteY93" fmla="*/ 1278410 h 1342734"/>
              <a:gd name="connsiteX94" fmla="*/ 4306088 w 10678681"/>
              <a:gd name="connsiteY94" fmla="*/ 1282512 h 1342734"/>
              <a:gd name="connsiteX95" fmla="*/ 4188995 w 10678681"/>
              <a:gd name="connsiteY95" fmla="*/ 1296718 h 1342734"/>
              <a:gd name="connsiteX96" fmla="*/ 4136582 w 10678681"/>
              <a:gd name="connsiteY96" fmla="*/ 1287687 h 1342734"/>
              <a:gd name="connsiteX97" fmla="*/ 4064614 w 10678681"/>
              <a:gd name="connsiteY97" fmla="*/ 1296118 h 1342734"/>
              <a:gd name="connsiteX98" fmla="*/ 3900948 w 10678681"/>
              <a:gd name="connsiteY98" fmla="*/ 1322156 h 1342734"/>
              <a:gd name="connsiteX99" fmla="*/ 3787890 w 10678681"/>
              <a:gd name="connsiteY99" fmla="*/ 1322164 h 1342734"/>
              <a:gd name="connsiteX100" fmla="*/ 3745993 w 10678681"/>
              <a:gd name="connsiteY100" fmla="*/ 1342630 h 1342734"/>
              <a:gd name="connsiteX101" fmla="*/ 3675785 w 10678681"/>
              <a:gd name="connsiteY101" fmla="*/ 1326802 h 1342734"/>
              <a:gd name="connsiteX102" fmla="*/ 3623856 w 10678681"/>
              <a:gd name="connsiteY102" fmla="*/ 1290804 h 1342734"/>
              <a:gd name="connsiteX103" fmla="*/ 3564933 w 10678681"/>
              <a:gd name="connsiteY103" fmla="*/ 1287147 h 1342734"/>
              <a:gd name="connsiteX104" fmla="*/ 3550537 w 10678681"/>
              <a:gd name="connsiteY104" fmla="*/ 1317552 h 1342734"/>
              <a:gd name="connsiteX105" fmla="*/ 3487736 w 10678681"/>
              <a:gd name="connsiteY105" fmla="*/ 1303493 h 1342734"/>
              <a:gd name="connsiteX106" fmla="*/ 3392548 w 10678681"/>
              <a:gd name="connsiteY106" fmla="*/ 1278741 h 1342734"/>
              <a:gd name="connsiteX107" fmla="*/ 3337466 w 10678681"/>
              <a:gd name="connsiteY107" fmla="*/ 1272537 h 1342734"/>
              <a:gd name="connsiteX108" fmla="*/ 3175981 w 10678681"/>
              <a:gd name="connsiteY108" fmla="*/ 1208973 h 1342734"/>
              <a:gd name="connsiteX109" fmla="*/ 3036856 w 10678681"/>
              <a:gd name="connsiteY109" fmla="*/ 1214383 h 1342734"/>
              <a:gd name="connsiteX110" fmla="*/ 2824973 w 10678681"/>
              <a:gd name="connsiteY110" fmla="*/ 1134864 h 1342734"/>
              <a:gd name="connsiteX111" fmla="*/ 2804398 w 10678681"/>
              <a:gd name="connsiteY111" fmla="*/ 1125556 h 1342734"/>
              <a:gd name="connsiteX112" fmla="*/ 2736109 w 10678681"/>
              <a:gd name="connsiteY112" fmla="*/ 1137717 h 1342734"/>
              <a:gd name="connsiteX113" fmla="*/ 2659096 w 10678681"/>
              <a:gd name="connsiteY113" fmla="*/ 1150294 h 1342734"/>
              <a:gd name="connsiteX114" fmla="*/ 2567088 w 10678681"/>
              <a:gd name="connsiteY114" fmla="*/ 1181781 h 1342734"/>
              <a:gd name="connsiteX115" fmla="*/ 2454501 w 10678681"/>
              <a:gd name="connsiteY115" fmla="*/ 1155455 h 1342734"/>
              <a:gd name="connsiteX116" fmla="*/ 2385161 w 10678681"/>
              <a:gd name="connsiteY116" fmla="*/ 1161312 h 1342734"/>
              <a:gd name="connsiteX117" fmla="*/ 2273361 w 10678681"/>
              <a:gd name="connsiteY117" fmla="*/ 1134090 h 1342734"/>
              <a:gd name="connsiteX118" fmla="*/ 2132003 w 10678681"/>
              <a:gd name="connsiteY118" fmla="*/ 1139225 h 1342734"/>
              <a:gd name="connsiteX119" fmla="*/ 2041224 w 10678681"/>
              <a:gd name="connsiteY119" fmla="*/ 1147536 h 1342734"/>
              <a:gd name="connsiteX120" fmla="*/ 2010157 w 10678681"/>
              <a:gd name="connsiteY120" fmla="*/ 1152767 h 1342734"/>
              <a:gd name="connsiteX121" fmla="*/ 1859213 w 10678681"/>
              <a:gd name="connsiteY121" fmla="*/ 1199540 h 1342734"/>
              <a:gd name="connsiteX122" fmla="*/ 1735877 w 10678681"/>
              <a:gd name="connsiteY122" fmla="*/ 1246527 h 1342734"/>
              <a:gd name="connsiteX123" fmla="*/ 1705069 w 10678681"/>
              <a:gd name="connsiteY123" fmla="*/ 1251989 h 1342734"/>
              <a:gd name="connsiteX124" fmla="*/ 1307888 w 10678681"/>
              <a:gd name="connsiteY124" fmla="*/ 1283156 h 1342734"/>
              <a:gd name="connsiteX125" fmla="*/ 1220734 w 10678681"/>
              <a:gd name="connsiteY125" fmla="*/ 1257811 h 1342734"/>
              <a:gd name="connsiteX126" fmla="*/ 1021737 w 10678681"/>
              <a:gd name="connsiteY126" fmla="*/ 1238739 h 1342734"/>
              <a:gd name="connsiteX127" fmla="*/ 959820 w 10678681"/>
              <a:gd name="connsiteY127" fmla="*/ 1275863 h 1342734"/>
              <a:gd name="connsiteX128" fmla="*/ 929137 w 10678681"/>
              <a:gd name="connsiteY128" fmla="*/ 1273957 h 1342734"/>
              <a:gd name="connsiteX129" fmla="*/ 878849 w 10678681"/>
              <a:gd name="connsiteY129" fmla="*/ 1266740 h 1342734"/>
              <a:gd name="connsiteX130" fmla="*/ 800667 w 10678681"/>
              <a:gd name="connsiteY130" fmla="*/ 1282041 h 1342734"/>
              <a:gd name="connsiteX131" fmla="*/ 644906 w 10678681"/>
              <a:gd name="connsiteY131" fmla="*/ 1273685 h 1342734"/>
              <a:gd name="connsiteX132" fmla="*/ 379869 w 10678681"/>
              <a:gd name="connsiteY132" fmla="*/ 1339165 h 1342734"/>
              <a:gd name="connsiteX133" fmla="*/ 137696 w 10678681"/>
              <a:gd name="connsiteY133" fmla="*/ 1319217 h 1342734"/>
              <a:gd name="connsiteX134" fmla="*/ 54250 w 10678681"/>
              <a:gd name="connsiteY134" fmla="*/ 1315838 h 1342734"/>
              <a:gd name="connsiteX135" fmla="*/ 28042 w 10678681"/>
              <a:gd name="connsiteY135" fmla="*/ 1297822 h 1342734"/>
              <a:gd name="connsiteX136" fmla="*/ 0 w 10678681"/>
              <a:gd name="connsiteY136" fmla="*/ 1294612 h 1342734"/>
              <a:gd name="connsiteX137" fmla="*/ 0 w 10678681"/>
              <a:gd name="connsiteY137" fmla="*/ 0 h 1342734"/>
              <a:gd name="connsiteX0" fmla="*/ 0 w 10678681"/>
              <a:gd name="connsiteY0" fmla="*/ 0 h 1342734"/>
              <a:gd name="connsiteX1" fmla="*/ 10678681 w 10678681"/>
              <a:gd name="connsiteY1" fmla="*/ 0 h 1342734"/>
              <a:gd name="connsiteX2" fmla="*/ 10666019 w 10678681"/>
              <a:gd name="connsiteY2" fmla="*/ 7876 h 1342734"/>
              <a:gd name="connsiteX3" fmla="*/ 10632825 w 10678681"/>
              <a:gd name="connsiteY3" fmla="*/ 32153 h 1342734"/>
              <a:gd name="connsiteX4" fmla="*/ 10516219 w 10678681"/>
              <a:gd name="connsiteY4" fmla="*/ 45588 h 1342734"/>
              <a:gd name="connsiteX5" fmla="*/ 10456989 w 10678681"/>
              <a:gd name="connsiteY5" fmla="*/ 979 h 1342734"/>
              <a:gd name="connsiteX6" fmla="*/ 10438642 w 10678681"/>
              <a:gd name="connsiteY6" fmla="*/ 1524 h 1342734"/>
              <a:gd name="connsiteX7" fmla="*/ 10407146 w 10678681"/>
              <a:gd name="connsiteY7" fmla="*/ 43659 h 1342734"/>
              <a:gd name="connsiteX8" fmla="*/ 10341159 w 10678681"/>
              <a:gd name="connsiteY8" fmla="*/ 103824 h 1342734"/>
              <a:gd name="connsiteX9" fmla="*/ 10244930 w 10678681"/>
              <a:gd name="connsiteY9" fmla="*/ 94599 h 1342734"/>
              <a:gd name="connsiteX10" fmla="*/ 10115334 w 10678681"/>
              <a:gd name="connsiteY10" fmla="*/ 155658 h 1342734"/>
              <a:gd name="connsiteX11" fmla="*/ 10068157 w 10678681"/>
              <a:gd name="connsiteY11" fmla="*/ 215673 h 1342734"/>
              <a:gd name="connsiteX12" fmla="*/ 10045431 w 10678681"/>
              <a:gd name="connsiteY12" fmla="*/ 229568 h 1342734"/>
              <a:gd name="connsiteX13" fmla="*/ 9929077 w 10678681"/>
              <a:gd name="connsiteY13" fmla="*/ 209062 h 1342734"/>
              <a:gd name="connsiteX14" fmla="*/ 9840045 w 10678681"/>
              <a:gd name="connsiteY14" fmla="*/ 223033 h 1342734"/>
              <a:gd name="connsiteX15" fmla="*/ 9679639 w 10678681"/>
              <a:gd name="connsiteY15" fmla="*/ 247182 h 1342734"/>
              <a:gd name="connsiteX16" fmla="*/ 9498347 w 10678681"/>
              <a:gd name="connsiteY16" fmla="*/ 244723 h 1342734"/>
              <a:gd name="connsiteX17" fmla="*/ 9366026 w 10678681"/>
              <a:gd name="connsiteY17" fmla="*/ 299024 h 1342734"/>
              <a:gd name="connsiteX18" fmla="*/ 9316702 w 10678681"/>
              <a:gd name="connsiteY18" fmla="*/ 356523 h 1342734"/>
              <a:gd name="connsiteX19" fmla="*/ 9121744 w 10678681"/>
              <a:gd name="connsiteY19" fmla="*/ 365177 h 1342734"/>
              <a:gd name="connsiteX20" fmla="*/ 9061654 w 10678681"/>
              <a:gd name="connsiteY20" fmla="*/ 393730 h 1342734"/>
              <a:gd name="connsiteX21" fmla="*/ 8997577 w 10678681"/>
              <a:gd name="connsiteY21" fmla="*/ 380865 h 1342734"/>
              <a:gd name="connsiteX22" fmla="*/ 8907968 w 10678681"/>
              <a:gd name="connsiteY22" fmla="*/ 447345 h 1342734"/>
              <a:gd name="connsiteX23" fmla="*/ 8764163 w 10678681"/>
              <a:gd name="connsiteY23" fmla="*/ 471000 h 1342734"/>
              <a:gd name="connsiteX24" fmla="*/ 8680155 w 10678681"/>
              <a:gd name="connsiteY24" fmla="*/ 492404 h 1342734"/>
              <a:gd name="connsiteX25" fmla="*/ 8651436 w 10678681"/>
              <a:gd name="connsiteY25" fmla="*/ 511923 h 1342734"/>
              <a:gd name="connsiteX26" fmla="*/ 8609185 w 10678681"/>
              <a:gd name="connsiteY26" fmla="*/ 531525 h 1342734"/>
              <a:gd name="connsiteX27" fmla="*/ 8537091 w 10678681"/>
              <a:gd name="connsiteY27" fmla="*/ 574933 h 1342734"/>
              <a:gd name="connsiteX28" fmla="*/ 8435931 w 10678681"/>
              <a:gd name="connsiteY28" fmla="*/ 617926 h 1342734"/>
              <a:gd name="connsiteX29" fmla="*/ 8348623 w 10678681"/>
              <a:gd name="connsiteY29" fmla="*/ 600607 h 1342734"/>
              <a:gd name="connsiteX30" fmla="*/ 8276883 w 10678681"/>
              <a:gd name="connsiteY30" fmla="*/ 588214 h 1342734"/>
              <a:gd name="connsiteX31" fmla="*/ 8086698 w 10678681"/>
              <a:gd name="connsiteY31" fmla="*/ 605185 h 1342734"/>
              <a:gd name="connsiteX32" fmla="*/ 7982378 w 10678681"/>
              <a:gd name="connsiteY32" fmla="*/ 629799 h 1342734"/>
              <a:gd name="connsiteX33" fmla="*/ 7947952 w 10678681"/>
              <a:gd name="connsiteY33" fmla="*/ 648003 h 1342734"/>
              <a:gd name="connsiteX34" fmla="*/ 7890112 w 10678681"/>
              <a:gd name="connsiteY34" fmla="*/ 677915 h 1342734"/>
              <a:gd name="connsiteX35" fmla="*/ 7853284 w 10678681"/>
              <a:gd name="connsiteY35" fmla="*/ 723588 h 1342734"/>
              <a:gd name="connsiteX36" fmla="*/ 7802383 w 10678681"/>
              <a:gd name="connsiteY36" fmla="*/ 739359 h 1342734"/>
              <a:gd name="connsiteX37" fmla="*/ 7730518 w 10678681"/>
              <a:gd name="connsiteY37" fmla="*/ 739526 h 1342734"/>
              <a:gd name="connsiteX38" fmla="*/ 7720084 w 10678681"/>
              <a:gd name="connsiteY38" fmla="*/ 760750 h 1342734"/>
              <a:gd name="connsiteX39" fmla="*/ 7652907 w 10678681"/>
              <a:gd name="connsiteY39" fmla="*/ 783273 h 1342734"/>
              <a:gd name="connsiteX40" fmla="*/ 7606008 w 10678681"/>
              <a:gd name="connsiteY40" fmla="*/ 800717 h 1342734"/>
              <a:gd name="connsiteX41" fmla="*/ 7480223 w 10678681"/>
              <a:gd name="connsiteY41" fmla="*/ 856821 h 1342734"/>
              <a:gd name="connsiteX42" fmla="*/ 7356005 w 10678681"/>
              <a:gd name="connsiteY42" fmla="*/ 919462 h 1342734"/>
              <a:gd name="connsiteX43" fmla="*/ 7305396 w 10678681"/>
              <a:gd name="connsiteY43" fmla="*/ 986228 h 1342734"/>
              <a:gd name="connsiteX44" fmla="*/ 7266251 w 10678681"/>
              <a:gd name="connsiteY44" fmla="*/ 967864 h 1342734"/>
              <a:gd name="connsiteX45" fmla="*/ 7258094 w 10678681"/>
              <a:gd name="connsiteY45" fmla="*/ 990679 h 1342734"/>
              <a:gd name="connsiteX46" fmla="*/ 7257893 w 10678681"/>
              <a:gd name="connsiteY46" fmla="*/ 991204 h 1342734"/>
              <a:gd name="connsiteX47" fmla="*/ 7247153 w 10678681"/>
              <a:gd name="connsiteY47" fmla="*/ 991550 h 1342734"/>
              <a:gd name="connsiteX48" fmla="*/ 7193612 w 10678681"/>
              <a:gd name="connsiteY48" fmla="*/ 987042 h 1342734"/>
              <a:gd name="connsiteX49" fmla="*/ 7132632 w 10678681"/>
              <a:gd name="connsiteY49" fmla="*/ 1042036 h 1342734"/>
              <a:gd name="connsiteX50" fmla="*/ 7105610 w 10678681"/>
              <a:gd name="connsiteY50" fmla="*/ 1053537 h 1342734"/>
              <a:gd name="connsiteX51" fmla="*/ 7069148 w 10678681"/>
              <a:gd name="connsiteY51" fmla="*/ 1047163 h 1342734"/>
              <a:gd name="connsiteX52" fmla="*/ 7039634 w 10678681"/>
              <a:gd name="connsiteY52" fmla="*/ 1059971 h 1342734"/>
              <a:gd name="connsiteX53" fmla="*/ 7033445 w 10678681"/>
              <a:gd name="connsiteY53" fmla="*/ 1063314 h 1342734"/>
              <a:gd name="connsiteX54" fmla="*/ 6999157 w 10678681"/>
              <a:gd name="connsiteY54" fmla="*/ 1055282 h 1342734"/>
              <a:gd name="connsiteX55" fmla="*/ 6981874 w 10678681"/>
              <a:gd name="connsiteY55" fmla="*/ 1053827 h 1342734"/>
              <a:gd name="connsiteX56" fmla="*/ 6976102 w 10678681"/>
              <a:gd name="connsiteY56" fmla="*/ 1047854 h 1342734"/>
              <a:gd name="connsiteX57" fmla="*/ 6951040 w 10678681"/>
              <a:gd name="connsiteY57" fmla="*/ 1048531 h 1342734"/>
              <a:gd name="connsiteX58" fmla="*/ 6948497 w 10678681"/>
              <a:gd name="connsiteY58" fmla="*/ 1050706 h 1342734"/>
              <a:gd name="connsiteX59" fmla="*/ 6926582 w 10678681"/>
              <a:gd name="connsiteY59" fmla="*/ 1043462 h 1342734"/>
              <a:gd name="connsiteX60" fmla="*/ 6833743 w 10678681"/>
              <a:gd name="connsiteY60" fmla="*/ 1027960 h 1342734"/>
              <a:gd name="connsiteX61" fmla="*/ 6687090 w 10678681"/>
              <a:gd name="connsiteY61" fmla="*/ 1063250 h 1342734"/>
              <a:gd name="connsiteX62" fmla="*/ 6431838 w 10678681"/>
              <a:gd name="connsiteY62" fmla="*/ 1063226 h 1342734"/>
              <a:gd name="connsiteX63" fmla="*/ 6327795 w 10678681"/>
              <a:gd name="connsiteY63" fmla="*/ 1088142 h 1342734"/>
              <a:gd name="connsiteX64" fmla="*/ 6136549 w 10678681"/>
              <a:gd name="connsiteY64" fmla="*/ 1100268 h 1342734"/>
              <a:gd name="connsiteX65" fmla="*/ 6004655 w 10678681"/>
              <a:gd name="connsiteY65" fmla="*/ 1114946 h 1342734"/>
              <a:gd name="connsiteX66" fmla="*/ 5936643 w 10678681"/>
              <a:gd name="connsiteY66" fmla="*/ 1095428 h 1342734"/>
              <a:gd name="connsiteX67" fmla="*/ 5912484 w 10678681"/>
              <a:gd name="connsiteY67" fmla="*/ 1112624 h 1342734"/>
              <a:gd name="connsiteX68" fmla="*/ 5908387 w 10678681"/>
              <a:gd name="connsiteY68" fmla="*/ 1116018 h 1342734"/>
              <a:gd name="connsiteX69" fmla="*/ 5890495 w 10678681"/>
              <a:gd name="connsiteY69" fmla="*/ 1120268 h 1342734"/>
              <a:gd name="connsiteX70" fmla="*/ 5887318 w 10678681"/>
              <a:gd name="connsiteY70" fmla="*/ 1133134 h 1342734"/>
              <a:gd name="connsiteX71" fmla="*/ 5861726 w 10678681"/>
              <a:gd name="connsiteY71" fmla="*/ 1147891 h 1342734"/>
              <a:gd name="connsiteX72" fmla="*/ 5805823 w 10678681"/>
              <a:gd name="connsiteY72" fmla="*/ 1152457 h 1342734"/>
              <a:gd name="connsiteX73" fmla="*/ 5689841 w 10678681"/>
              <a:gd name="connsiteY73" fmla="*/ 1176232 h 1342734"/>
              <a:gd name="connsiteX74" fmla="*/ 5605119 w 10678681"/>
              <a:gd name="connsiteY74" fmla="*/ 1190202 h 1342734"/>
              <a:gd name="connsiteX75" fmla="*/ 5488513 w 10678681"/>
              <a:gd name="connsiteY75" fmla="*/ 1205367 h 1342734"/>
              <a:gd name="connsiteX76" fmla="*/ 5402905 w 10678681"/>
              <a:gd name="connsiteY76" fmla="*/ 1241191 h 1342734"/>
              <a:gd name="connsiteX77" fmla="*/ 5285593 w 10678681"/>
              <a:gd name="connsiteY77" fmla="*/ 1273569 h 1342734"/>
              <a:gd name="connsiteX78" fmla="*/ 5192893 w 10678681"/>
              <a:gd name="connsiteY78" fmla="*/ 1247188 h 1342734"/>
              <a:gd name="connsiteX79" fmla="*/ 5186475 w 10678681"/>
              <a:gd name="connsiteY79" fmla="*/ 1257028 h 1342734"/>
              <a:gd name="connsiteX80" fmla="*/ 5126038 w 10678681"/>
              <a:gd name="connsiteY80" fmla="*/ 1263189 h 1342734"/>
              <a:gd name="connsiteX81" fmla="*/ 4894688 w 10678681"/>
              <a:gd name="connsiteY81" fmla="*/ 1247184 h 1342734"/>
              <a:gd name="connsiteX82" fmla="*/ 4788036 w 10678681"/>
              <a:gd name="connsiteY82" fmla="*/ 1238182 h 1342734"/>
              <a:gd name="connsiteX83" fmla="*/ 4747555 w 10678681"/>
              <a:gd name="connsiteY83" fmla="*/ 1252768 h 1342734"/>
              <a:gd name="connsiteX84" fmla="*/ 4679644 w 10678681"/>
              <a:gd name="connsiteY84" fmla="*/ 1276603 h 1342734"/>
              <a:gd name="connsiteX85" fmla="*/ 4617473 w 10678681"/>
              <a:gd name="connsiteY85" fmla="*/ 1296467 h 1342734"/>
              <a:gd name="connsiteX86" fmla="*/ 4564919 w 10678681"/>
              <a:gd name="connsiteY86" fmla="*/ 1325507 h 1342734"/>
              <a:gd name="connsiteX87" fmla="*/ 4566586 w 10678681"/>
              <a:gd name="connsiteY87" fmla="*/ 1316963 h 1342734"/>
              <a:gd name="connsiteX88" fmla="*/ 4556303 w 10678681"/>
              <a:gd name="connsiteY88" fmla="*/ 1300262 h 1342734"/>
              <a:gd name="connsiteX89" fmla="*/ 4502358 w 10678681"/>
              <a:gd name="connsiteY89" fmla="*/ 1302558 h 1342734"/>
              <a:gd name="connsiteX90" fmla="*/ 4498919 w 10678681"/>
              <a:gd name="connsiteY90" fmla="*/ 1312115 h 1342734"/>
              <a:gd name="connsiteX91" fmla="*/ 4492075 w 10678681"/>
              <a:gd name="connsiteY91" fmla="*/ 1313357 h 1342734"/>
              <a:gd name="connsiteX92" fmla="*/ 4487466 w 10678681"/>
              <a:gd name="connsiteY92" fmla="*/ 1304102 h 1342734"/>
              <a:gd name="connsiteX93" fmla="*/ 4398292 w 10678681"/>
              <a:gd name="connsiteY93" fmla="*/ 1278410 h 1342734"/>
              <a:gd name="connsiteX94" fmla="*/ 4306088 w 10678681"/>
              <a:gd name="connsiteY94" fmla="*/ 1282512 h 1342734"/>
              <a:gd name="connsiteX95" fmla="*/ 4188995 w 10678681"/>
              <a:gd name="connsiteY95" fmla="*/ 1296718 h 1342734"/>
              <a:gd name="connsiteX96" fmla="*/ 4136582 w 10678681"/>
              <a:gd name="connsiteY96" fmla="*/ 1287687 h 1342734"/>
              <a:gd name="connsiteX97" fmla="*/ 4064614 w 10678681"/>
              <a:gd name="connsiteY97" fmla="*/ 1296118 h 1342734"/>
              <a:gd name="connsiteX98" fmla="*/ 3900948 w 10678681"/>
              <a:gd name="connsiteY98" fmla="*/ 1322156 h 1342734"/>
              <a:gd name="connsiteX99" fmla="*/ 3787890 w 10678681"/>
              <a:gd name="connsiteY99" fmla="*/ 1322164 h 1342734"/>
              <a:gd name="connsiteX100" fmla="*/ 3745993 w 10678681"/>
              <a:gd name="connsiteY100" fmla="*/ 1342630 h 1342734"/>
              <a:gd name="connsiteX101" fmla="*/ 3675785 w 10678681"/>
              <a:gd name="connsiteY101" fmla="*/ 1326802 h 1342734"/>
              <a:gd name="connsiteX102" fmla="*/ 3623856 w 10678681"/>
              <a:gd name="connsiteY102" fmla="*/ 1290804 h 1342734"/>
              <a:gd name="connsiteX103" fmla="*/ 3564933 w 10678681"/>
              <a:gd name="connsiteY103" fmla="*/ 1287147 h 1342734"/>
              <a:gd name="connsiteX104" fmla="*/ 3550537 w 10678681"/>
              <a:gd name="connsiteY104" fmla="*/ 1317552 h 1342734"/>
              <a:gd name="connsiteX105" fmla="*/ 3487736 w 10678681"/>
              <a:gd name="connsiteY105" fmla="*/ 1303493 h 1342734"/>
              <a:gd name="connsiteX106" fmla="*/ 3392548 w 10678681"/>
              <a:gd name="connsiteY106" fmla="*/ 1278741 h 1342734"/>
              <a:gd name="connsiteX107" fmla="*/ 3337466 w 10678681"/>
              <a:gd name="connsiteY107" fmla="*/ 1272537 h 1342734"/>
              <a:gd name="connsiteX108" fmla="*/ 3175981 w 10678681"/>
              <a:gd name="connsiteY108" fmla="*/ 1208973 h 1342734"/>
              <a:gd name="connsiteX109" fmla="*/ 3036856 w 10678681"/>
              <a:gd name="connsiteY109" fmla="*/ 1214383 h 1342734"/>
              <a:gd name="connsiteX110" fmla="*/ 2824973 w 10678681"/>
              <a:gd name="connsiteY110" fmla="*/ 1134864 h 1342734"/>
              <a:gd name="connsiteX111" fmla="*/ 2804398 w 10678681"/>
              <a:gd name="connsiteY111" fmla="*/ 1125556 h 1342734"/>
              <a:gd name="connsiteX112" fmla="*/ 2736109 w 10678681"/>
              <a:gd name="connsiteY112" fmla="*/ 1137717 h 1342734"/>
              <a:gd name="connsiteX113" fmla="*/ 2659096 w 10678681"/>
              <a:gd name="connsiteY113" fmla="*/ 1150294 h 1342734"/>
              <a:gd name="connsiteX114" fmla="*/ 2567088 w 10678681"/>
              <a:gd name="connsiteY114" fmla="*/ 1181781 h 1342734"/>
              <a:gd name="connsiteX115" fmla="*/ 2454501 w 10678681"/>
              <a:gd name="connsiteY115" fmla="*/ 1155455 h 1342734"/>
              <a:gd name="connsiteX116" fmla="*/ 2385161 w 10678681"/>
              <a:gd name="connsiteY116" fmla="*/ 1161312 h 1342734"/>
              <a:gd name="connsiteX117" fmla="*/ 2273361 w 10678681"/>
              <a:gd name="connsiteY117" fmla="*/ 1134090 h 1342734"/>
              <a:gd name="connsiteX118" fmla="*/ 2132003 w 10678681"/>
              <a:gd name="connsiteY118" fmla="*/ 1139225 h 1342734"/>
              <a:gd name="connsiteX119" fmla="*/ 2041224 w 10678681"/>
              <a:gd name="connsiteY119" fmla="*/ 1147536 h 1342734"/>
              <a:gd name="connsiteX120" fmla="*/ 2010157 w 10678681"/>
              <a:gd name="connsiteY120" fmla="*/ 1152767 h 1342734"/>
              <a:gd name="connsiteX121" fmla="*/ 1859213 w 10678681"/>
              <a:gd name="connsiteY121" fmla="*/ 1199540 h 1342734"/>
              <a:gd name="connsiteX122" fmla="*/ 1735877 w 10678681"/>
              <a:gd name="connsiteY122" fmla="*/ 1246527 h 1342734"/>
              <a:gd name="connsiteX123" fmla="*/ 1705069 w 10678681"/>
              <a:gd name="connsiteY123" fmla="*/ 1251989 h 1342734"/>
              <a:gd name="connsiteX124" fmla="*/ 1307888 w 10678681"/>
              <a:gd name="connsiteY124" fmla="*/ 1283156 h 1342734"/>
              <a:gd name="connsiteX125" fmla="*/ 1220734 w 10678681"/>
              <a:gd name="connsiteY125" fmla="*/ 1257811 h 1342734"/>
              <a:gd name="connsiteX126" fmla="*/ 1021737 w 10678681"/>
              <a:gd name="connsiteY126" fmla="*/ 1238739 h 1342734"/>
              <a:gd name="connsiteX127" fmla="*/ 959820 w 10678681"/>
              <a:gd name="connsiteY127" fmla="*/ 1275863 h 1342734"/>
              <a:gd name="connsiteX128" fmla="*/ 929137 w 10678681"/>
              <a:gd name="connsiteY128" fmla="*/ 1273957 h 1342734"/>
              <a:gd name="connsiteX129" fmla="*/ 878849 w 10678681"/>
              <a:gd name="connsiteY129" fmla="*/ 1266740 h 1342734"/>
              <a:gd name="connsiteX130" fmla="*/ 800667 w 10678681"/>
              <a:gd name="connsiteY130" fmla="*/ 1282041 h 1342734"/>
              <a:gd name="connsiteX131" fmla="*/ 644906 w 10678681"/>
              <a:gd name="connsiteY131" fmla="*/ 1273685 h 1342734"/>
              <a:gd name="connsiteX132" fmla="*/ 379869 w 10678681"/>
              <a:gd name="connsiteY132" fmla="*/ 1339165 h 1342734"/>
              <a:gd name="connsiteX133" fmla="*/ 137696 w 10678681"/>
              <a:gd name="connsiteY133" fmla="*/ 1319217 h 1342734"/>
              <a:gd name="connsiteX134" fmla="*/ 54250 w 10678681"/>
              <a:gd name="connsiteY134" fmla="*/ 1315838 h 1342734"/>
              <a:gd name="connsiteX135" fmla="*/ 28042 w 10678681"/>
              <a:gd name="connsiteY135" fmla="*/ 1297822 h 1342734"/>
              <a:gd name="connsiteX136" fmla="*/ 0 w 10678681"/>
              <a:gd name="connsiteY136" fmla="*/ 1294612 h 1342734"/>
              <a:gd name="connsiteX137" fmla="*/ 0 w 10678681"/>
              <a:gd name="connsiteY137" fmla="*/ 0 h 1342734"/>
              <a:gd name="connsiteX0" fmla="*/ 0 w 10678681"/>
              <a:gd name="connsiteY0" fmla="*/ 0 h 1342734"/>
              <a:gd name="connsiteX1" fmla="*/ 10678681 w 10678681"/>
              <a:gd name="connsiteY1" fmla="*/ 0 h 1342734"/>
              <a:gd name="connsiteX2" fmla="*/ 10666019 w 10678681"/>
              <a:gd name="connsiteY2" fmla="*/ 7876 h 1342734"/>
              <a:gd name="connsiteX3" fmla="*/ 10632825 w 10678681"/>
              <a:gd name="connsiteY3" fmla="*/ 32153 h 1342734"/>
              <a:gd name="connsiteX4" fmla="*/ 10516219 w 10678681"/>
              <a:gd name="connsiteY4" fmla="*/ 45588 h 1342734"/>
              <a:gd name="connsiteX5" fmla="*/ 10456989 w 10678681"/>
              <a:gd name="connsiteY5" fmla="*/ 979 h 1342734"/>
              <a:gd name="connsiteX6" fmla="*/ 10438642 w 10678681"/>
              <a:gd name="connsiteY6" fmla="*/ 1524 h 1342734"/>
              <a:gd name="connsiteX7" fmla="*/ 10407146 w 10678681"/>
              <a:gd name="connsiteY7" fmla="*/ 43659 h 1342734"/>
              <a:gd name="connsiteX8" fmla="*/ 10341159 w 10678681"/>
              <a:gd name="connsiteY8" fmla="*/ 103824 h 1342734"/>
              <a:gd name="connsiteX9" fmla="*/ 10244930 w 10678681"/>
              <a:gd name="connsiteY9" fmla="*/ 94599 h 1342734"/>
              <a:gd name="connsiteX10" fmla="*/ 10115334 w 10678681"/>
              <a:gd name="connsiteY10" fmla="*/ 155658 h 1342734"/>
              <a:gd name="connsiteX11" fmla="*/ 10068157 w 10678681"/>
              <a:gd name="connsiteY11" fmla="*/ 215673 h 1342734"/>
              <a:gd name="connsiteX12" fmla="*/ 10045431 w 10678681"/>
              <a:gd name="connsiteY12" fmla="*/ 229568 h 1342734"/>
              <a:gd name="connsiteX13" fmla="*/ 9929077 w 10678681"/>
              <a:gd name="connsiteY13" fmla="*/ 209062 h 1342734"/>
              <a:gd name="connsiteX14" fmla="*/ 9840045 w 10678681"/>
              <a:gd name="connsiteY14" fmla="*/ 223033 h 1342734"/>
              <a:gd name="connsiteX15" fmla="*/ 9679639 w 10678681"/>
              <a:gd name="connsiteY15" fmla="*/ 247182 h 1342734"/>
              <a:gd name="connsiteX16" fmla="*/ 9498347 w 10678681"/>
              <a:gd name="connsiteY16" fmla="*/ 244723 h 1342734"/>
              <a:gd name="connsiteX17" fmla="*/ 9366026 w 10678681"/>
              <a:gd name="connsiteY17" fmla="*/ 299024 h 1342734"/>
              <a:gd name="connsiteX18" fmla="*/ 9316702 w 10678681"/>
              <a:gd name="connsiteY18" fmla="*/ 356523 h 1342734"/>
              <a:gd name="connsiteX19" fmla="*/ 9121744 w 10678681"/>
              <a:gd name="connsiteY19" fmla="*/ 365177 h 1342734"/>
              <a:gd name="connsiteX20" fmla="*/ 9061654 w 10678681"/>
              <a:gd name="connsiteY20" fmla="*/ 393730 h 1342734"/>
              <a:gd name="connsiteX21" fmla="*/ 8997577 w 10678681"/>
              <a:gd name="connsiteY21" fmla="*/ 380865 h 1342734"/>
              <a:gd name="connsiteX22" fmla="*/ 8907968 w 10678681"/>
              <a:gd name="connsiteY22" fmla="*/ 447345 h 1342734"/>
              <a:gd name="connsiteX23" fmla="*/ 8764163 w 10678681"/>
              <a:gd name="connsiteY23" fmla="*/ 471000 h 1342734"/>
              <a:gd name="connsiteX24" fmla="*/ 8680155 w 10678681"/>
              <a:gd name="connsiteY24" fmla="*/ 492404 h 1342734"/>
              <a:gd name="connsiteX25" fmla="*/ 8651436 w 10678681"/>
              <a:gd name="connsiteY25" fmla="*/ 511923 h 1342734"/>
              <a:gd name="connsiteX26" fmla="*/ 8609185 w 10678681"/>
              <a:gd name="connsiteY26" fmla="*/ 531525 h 1342734"/>
              <a:gd name="connsiteX27" fmla="*/ 8537091 w 10678681"/>
              <a:gd name="connsiteY27" fmla="*/ 574933 h 1342734"/>
              <a:gd name="connsiteX28" fmla="*/ 8435931 w 10678681"/>
              <a:gd name="connsiteY28" fmla="*/ 617926 h 1342734"/>
              <a:gd name="connsiteX29" fmla="*/ 8348623 w 10678681"/>
              <a:gd name="connsiteY29" fmla="*/ 600607 h 1342734"/>
              <a:gd name="connsiteX30" fmla="*/ 8276883 w 10678681"/>
              <a:gd name="connsiteY30" fmla="*/ 588214 h 1342734"/>
              <a:gd name="connsiteX31" fmla="*/ 8086698 w 10678681"/>
              <a:gd name="connsiteY31" fmla="*/ 605185 h 1342734"/>
              <a:gd name="connsiteX32" fmla="*/ 7982378 w 10678681"/>
              <a:gd name="connsiteY32" fmla="*/ 629799 h 1342734"/>
              <a:gd name="connsiteX33" fmla="*/ 7947952 w 10678681"/>
              <a:gd name="connsiteY33" fmla="*/ 648003 h 1342734"/>
              <a:gd name="connsiteX34" fmla="*/ 7890112 w 10678681"/>
              <a:gd name="connsiteY34" fmla="*/ 677915 h 1342734"/>
              <a:gd name="connsiteX35" fmla="*/ 7853284 w 10678681"/>
              <a:gd name="connsiteY35" fmla="*/ 723588 h 1342734"/>
              <a:gd name="connsiteX36" fmla="*/ 7802383 w 10678681"/>
              <a:gd name="connsiteY36" fmla="*/ 739359 h 1342734"/>
              <a:gd name="connsiteX37" fmla="*/ 7730518 w 10678681"/>
              <a:gd name="connsiteY37" fmla="*/ 739526 h 1342734"/>
              <a:gd name="connsiteX38" fmla="*/ 7720084 w 10678681"/>
              <a:gd name="connsiteY38" fmla="*/ 760750 h 1342734"/>
              <a:gd name="connsiteX39" fmla="*/ 7652907 w 10678681"/>
              <a:gd name="connsiteY39" fmla="*/ 783273 h 1342734"/>
              <a:gd name="connsiteX40" fmla="*/ 7606008 w 10678681"/>
              <a:gd name="connsiteY40" fmla="*/ 800717 h 1342734"/>
              <a:gd name="connsiteX41" fmla="*/ 7480223 w 10678681"/>
              <a:gd name="connsiteY41" fmla="*/ 856821 h 1342734"/>
              <a:gd name="connsiteX42" fmla="*/ 7356005 w 10678681"/>
              <a:gd name="connsiteY42" fmla="*/ 919462 h 1342734"/>
              <a:gd name="connsiteX43" fmla="*/ 7305396 w 10678681"/>
              <a:gd name="connsiteY43" fmla="*/ 986228 h 1342734"/>
              <a:gd name="connsiteX44" fmla="*/ 7266251 w 10678681"/>
              <a:gd name="connsiteY44" fmla="*/ 967864 h 1342734"/>
              <a:gd name="connsiteX45" fmla="*/ 7258094 w 10678681"/>
              <a:gd name="connsiteY45" fmla="*/ 990679 h 1342734"/>
              <a:gd name="connsiteX46" fmla="*/ 7257893 w 10678681"/>
              <a:gd name="connsiteY46" fmla="*/ 991204 h 1342734"/>
              <a:gd name="connsiteX47" fmla="*/ 7247153 w 10678681"/>
              <a:gd name="connsiteY47" fmla="*/ 991550 h 1342734"/>
              <a:gd name="connsiteX48" fmla="*/ 7193612 w 10678681"/>
              <a:gd name="connsiteY48" fmla="*/ 987042 h 1342734"/>
              <a:gd name="connsiteX49" fmla="*/ 7132632 w 10678681"/>
              <a:gd name="connsiteY49" fmla="*/ 1042036 h 1342734"/>
              <a:gd name="connsiteX50" fmla="*/ 7105610 w 10678681"/>
              <a:gd name="connsiteY50" fmla="*/ 1053537 h 1342734"/>
              <a:gd name="connsiteX51" fmla="*/ 7069148 w 10678681"/>
              <a:gd name="connsiteY51" fmla="*/ 1047163 h 1342734"/>
              <a:gd name="connsiteX52" fmla="*/ 7039634 w 10678681"/>
              <a:gd name="connsiteY52" fmla="*/ 1059971 h 1342734"/>
              <a:gd name="connsiteX53" fmla="*/ 7033445 w 10678681"/>
              <a:gd name="connsiteY53" fmla="*/ 1063314 h 1342734"/>
              <a:gd name="connsiteX54" fmla="*/ 6999157 w 10678681"/>
              <a:gd name="connsiteY54" fmla="*/ 1055282 h 1342734"/>
              <a:gd name="connsiteX55" fmla="*/ 6981874 w 10678681"/>
              <a:gd name="connsiteY55" fmla="*/ 1053827 h 1342734"/>
              <a:gd name="connsiteX56" fmla="*/ 6976102 w 10678681"/>
              <a:gd name="connsiteY56" fmla="*/ 1047854 h 1342734"/>
              <a:gd name="connsiteX57" fmla="*/ 6951040 w 10678681"/>
              <a:gd name="connsiteY57" fmla="*/ 1048531 h 1342734"/>
              <a:gd name="connsiteX58" fmla="*/ 6948497 w 10678681"/>
              <a:gd name="connsiteY58" fmla="*/ 1050706 h 1342734"/>
              <a:gd name="connsiteX59" fmla="*/ 6926582 w 10678681"/>
              <a:gd name="connsiteY59" fmla="*/ 1043462 h 1342734"/>
              <a:gd name="connsiteX60" fmla="*/ 6833743 w 10678681"/>
              <a:gd name="connsiteY60" fmla="*/ 1027960 h 1342734"/>
              <a:gd name="connsiteX61" fmla="*/ 6687090 w 10678681"/>
              <a:gd name="connsiteY61" fmla="*/ 1063250 h 1342734"/>
              <a:gd name="connsiteX62" fmla="*/ 6431838 w 10678681"/>
              <a:gd name="connsiteY62" fmla="*/ 1063226 h 1342734"/>
              <a:gd name="connsiteX63" fmla="*/ 6327795 w 10678681"/>
              <a:gd name="connsiteY63" fmla="*/ 1088142 h 1342734"/>
              <a:gd name="connsiteX64" fmla="*/ 6136549 w 10678681"/>
              <a:gd name="connsiteY64" fmla="*/ 1100268 h 1342734"/>
              <a:gd name="connsiteX65" fmla="*/ 6004655 w 10678681"/>
              <a:gd name="connsiteY65" fmla="*/ 1114946 h 1342734"/>
              <a:gd name="connsiteX66" fmla="*/ 5936643 w 10678681"/>
              <a:gd name="connsiteY66" fmla="*/ 1095428 h 1342734"/>
              <a:gd name="connsiteX67" fmla="*/ 5912484 w 10678681"/>
              <a:gd name="connsiteY67" fmla="*/ 1112624 h 1342734"/>
              <a:gd name="connsiteX68" fmla="*/ 5908387 w 10678681"/>
              <a:gd name="connsiteY68" fmla="*/ 1116018 h 1342734"/>
              <a:gd name="connsiteX69" fmla="*/ 5890495 w 10678681"/>
              <a:gd name="connsiteY69" fmla="*/ 1120268 h 1342734"/>
              <a:gd name="connsiteX70" fmla="*/ 5887318 w 10678681"/>
              <a:gd name="connsiteY70" fmla="*/ 1133134 h 1342734"/>
              <a:gd name="connsiteX71" fmla="*/ 5861726 w 10678681"/>
              <a:gd name="connsiteY71" fmla="*/ 1147891 h 1342734"/>
              <a:gd name="connsiteX72" fmla="*/ 5805823 w 10678681"/>
              <a:gd name="connsiteY72" fmla="*/ 1152457 h 1342734"/>
              <a:gd name="connsiteX73" fmla="*/ 5689841 w 10678681"/>
              <a:gd name="connsiteY73" fmla="*/ 1176232 h 1342734"/>
              <a:gd name="connsiteX74" fmla="*/ 5605119 w 10678681"/>
              <a:gd name="connsiteY74" fmla="*/ 1190202 h 1342734"/>
              <a:gd name="connsiteX75" fmla="*/ 5488513 w 10678681"/>
              <a:gd name="connsiteY75" fmla="*/ 1205367 h 1342734"/>
              <a:gd name="connsiteX76" fmla="*/ 5402905 w 10678681"/>
              <a:gd name="connsiteY76" fmla="*/ 1241191 h 1342734"/>
              <a:gd name="connsiteX77" fmla="*/ 5192893 w 10678681"/>
              <a:gd name="connsiteY77" fmla="*/ 1247188 h 1342734"/>
              <a:gd name="connsiteX78" fmla="*/ 5186475 w 10678681"/>
              <a:gd name="connsiteY78" fmla="*/ 1257028 h 1342734"/>
              <a:gd name="connsiteX79" fmla="*/ 5126038 w 10678681"/>
              <a:gd name="connsiteY79" fmla="*/ 1263189 h 1342734"/>
              <a:gd name="connsiteX80" fmla="*/ 4894688 w 10678681"/>
              <a:gd name="connsiteY80" fmla="*/ 1247184 h 1342734"/>
              <a:gd name="connsiteX81" fmla="*/ 4788036 w 10678681"/>
              <a:gd name="connsiteY81" fmla="*/ 1238182 h 1342734"/>
              <a:gd name="connsiteX82" fmla="*/ 4747555 w 10678681"/>
              <a:gd name="connsiteY82" fmla="*/ 1252768 h 1342734"/>
              <a:gd name="connsiteX83" fmla="*/ 4679644 w 10678681"/>
              <a:gd name="connsiteY83" fmla="*/ 1276603 h 1342734"/>
              <a:gd name="connsiteX84" fmla="*/ 4617473 w 10678681"/>
              <a:gd name="connsiteY84" fmla="*/ 1296467 h 1342734"/>
              <a:gd name="connsiteX85" fmla="*/ 4564919 w 10678681"/>
              <a:gd name="connsiteY85" fmla="*/ 1325507 h 1342734"/>
              <a:gd name="connsiteX86" fmla="*/ 4566586 w 10678681"/>
              <a:gd name="connsiteY86" fmla="*/ 1316963 h 1342734"/>
              <a:gd name="connsiteX87" fmla="*/ 4556303 w 10678681"/>
              <a:gd name="connsiteY87" fmla="*/ 1300262 h 1342734"/>
              <a:gd name="connsiteX88" fmla="*/ 4502358 w 10678681"/>
              <a:gd name="connsiteY88" fmla="*/ 1302558 h 1342734"/>
              <a:gd name="connsiteX89" fmla="*/ 4498919 w 10678681"/>
              <a:gd name="connsiteY89" fmla="*/ 1312115 h 1342734"/>
              <a:gd name="connsiteX90" fmla="*/ 4492075 w 10678681"/>
              <a:gd name="connsiteY90" fmla="*/ 1313357 h 1342734"/>
              <a:gd name="connsiteX91" fmla="*/ 4487466 w 10678681"/>
              <a:gd name="connsiteY91" fmla="*/ 1304102 h 1342734"/>
              <a:gd name="connsiteX92" fmla="*/ 4398292 w 10678681"/>
              <a:gd name="connsiteY92" fmla="*/ 1278410 h 1342734"/>
              <a:gd name="connsiteX93" fmla="*/ 4306088 w 10678681"/>
              <a:gd name="connsiteY93" fmla="*/ 1282512 h 1342734"/>
              <a:gd name="connsiteX94" fmla="*/ 4188995 w 10678681"/>
              <a:gd name="connsiteY94" fmla="*/ 1296718 h 1342734"/>
              <a:gd name="connsiteX95" fmla="*/ 4136582 w 10678681"/>
              <a:gd name="connsiteY95" fmla="*/ 1287687 h 1342734"/>
              <a:gd name="connsiteX96" fmla="*/ 4064614 w 10678681"/>
              <a:gd name="connsiteY96" fmla="*/ 1296118 h 1342734"/>
              <a:gd name="connsiteX97" fmla="*/ 3900948 w 10678681"/>
              <a:gd name="connsiteY97" fmla="*/ 1322156 h 1342734"/>
              <a:gd name="connsiteX98" fmla="*/ 3787890 w 10678681"/>
              <a:gd name="connsiteY98" fmla="*/ 1322164 h 1342734"/>
              <a:gd name="connsiteX99" fmla="*/ 3745993 w 10678681"/>
              <a:gd name="connsiteY99" fmla="*/ 1342630 h 1342734"/>
              <a:gd name="connsiteX100" fmla="*/ 3675785 w 10678681"/>
              <a:gd name="connsiteY100" fmla="*/ 1326802 h 1342734"/>
              <a:gd name="connsiteX101" fmla="*/ 3623856 w 10678681"/>
              <a:gd name="connsiteY101" fmla="*/ 1290804 h 1342734"/>
              <a:gd name="connsiteX102" fmla="*/ 3564933 w 10678681"/>
              <a:gd name="connsiteY102" fmla="*/ 1287147 h 1342734"/>
              <a:gd name="connsiteX103" fmla="*/ 3550537 w 10678681"/>
              <a:gd name="connsiteY103" fmla="*/ 1317552 h 1342734"/>
              <a:gd name="connsiteX104" fmla="*/ 3487736 w 10678681"/>
              <a:gd name="connsiteY104" fmla="*/ 1303493 h 1342734"/>
              <a:gd name="connsiteX105" fmla="*/ 3392548 w 10678681"/>
              <a:gd name="connsiteY105" fmla="*/ 1278741 h 1342734"/>
              <a:gd name="connsiteX106" fmla="*/ 3337466 w 10678681"/>
              <a:gd name="connsiteY106" fmla="*/ 1272537 h 1342734"/>
              <a:gd name="connsiteX107" fmla="*/ 3175981 w 10678681"/>
              <a:gd name="connsiteY107" fmla="*/ 1208973 h 1342734"/>
              <a:gd name="connsiteX108" fmla="*/ 3036856 w 10678681"/>
              <a:gd name="connsiteY108" fmla="*/ 1214383 h 1342734"/>
              <a:gd name="connsiteX109" fmla="*/ 2824973 w 10678681"/>
              <a:gd name="connsiteY109" fmla="*/ 1134864 h 1342734"/>
              <a:gd name="connsiteX110" fmla="*/ 2804398 w 10678681"/>
              <a:gd name="connsiteY110" fmla="*/ 1125556 h 1342734"/>
              <a:gd name="connsiteX111" fmla="*/ 2736109 w 10678681"/>
              <a:gd name="connsiteY111" fmla="*/ 1137717 h 1342734"/>
              <a:gd name="connsiteX112" fmla="*/ 2659096 w 10678681"/>
              <a:gd name="connsiteY112" fmla="*/ 1150294 h 1342734"/>
              <a:gd name="connsiteX113" fmla="*/ 2567088 w 10678681"/>
              <a:gd name="connsiteY113" fmla="*/ 1181781 h 1342734"/>
              <a:gd name="connsiteX114" fmla="*/ 2454501 w 10678681"/>
              <a:gd name="connsiteY114" fmla="*/ 1155455 h 1342734"/>
              <a:gd name="connsiteX115" fmla="*/ 2385161 w 10678681"/>
              <a:gd name="connsiteY115" fmla="*/ 1161312 h 1342734"/>
              <a:gd name="connsiteX116" fmla="*/ 2273361 w 10678681"/>
              <a:gd name="connsiteY116" fmla="*/ 1134090 h 1342734"/>
              <a:gd name="connsiteX117" fmla="*/ 2132003 w 10678681"/>
              <a:gd name="connsiteY117" fmla="*/ 1139225 h 1342734"/>
              <a:gd name="connsiteX118" fmla="*/ 2041224 w 10678681"/>
              <a:gd name="connsiteY118" fmla="*/ 1147536 h 1342734"/>
              <a:gd name="connsiteX119" fmla="*/ 2010157 w 10678681"/>
              <a:gd name="connsiteY119" fmla="*/ 1152767 h 1342734"/>
              <a:gd name="connsiteX120" fmla="*/ 1859213 w 10678681"/>
              <a:gd name="connsiteY120" fmla="*/ 1199540 h 1342734"/>
              <a:gd name="connsiteX121" fmla="*/ 1735877 w 10678681"/>
              <a:gd name="connsiteY121" fmla="*/ 1246527 h 1342734"/>
              <a:gd name="connsiteX122" fmla="*/ 1705069 w 10678681"/>
              <a:gd name="connsiteY122" fmla="*/ 1251989 h 1342734"/>
              <a:gd name="connsiteX123" fmla="*/ 1307888 w 10678681"/>
              <a:gd name="connsiteY123" fmla="*/ 1283156 h 1342734"/>
              <a:gd name="connsiteX124" fmla="*/ 1220734 w 10678681"/>
              <a:gd name="connsiteY124" fmla="*/ 1257811 h 1342734"/>
              <a:gd name="connsiteX125" fmla="*/ 1021737 w 10678681"/>
              <a:gd name="connsiteY125" fmla="*/ 1238739 h 1342734"/>
              <a:gd name="connsiteX126" fmla="*/ 959820 w 10678681"/>
              <a:gd name="connsiteY126" fmla="*/ 1275863 h 1342734"/>
              <a:gd name="connsiteX127" fmla="*/ 929137 w 10678681"/>
              <a:gd name="connsiteY127" fmla="*/ 1273957 h 1342734"/>
              <a:gd name="connsiteX128" fmla="*/ 878849 w 10678681"/>
              <a:gd name="connsiteY128" fmla="*/ 1266740 h 1342734"/>
              <a:gd name="connsiteX129" fmla="*/ 800667 w 10678681"/>
              <a:gd name="connsiteY129" fmla="*/ 1282041 h 1342734"/>
              <a:gd name="connsiteX130" fmla="*/ 644906 w 10678681"/>
              <a:gd name="connsiteY130" fmla="*/ 1273685 h 1342734"/>
              <a:gd name="connsiteX131" fmla="*/ 379869 w 10678681"/>
              <a:gd name="connsiteY131" fmla="*/ 1339165 h 1342734"/>
              <a:gd name="connsiteX132" fmla="*/ 137696 w 10678681"/>
              <a:gd name="connsiteY132" fmla="*/ 1319217 h 1342734"/>
              <a:gd name="connsiteX133" fmla="*/ 54250 w 10678681"/>
              <a:gd name="connsiteY133" fmla="*/ 1315838 h 1342734"/>
              <a:gd name="connsiteX134" fmla="*/ 28042 w 10678681"/>
              <a:gd name="connsiteY134" fmla="*/ 1297822 h 1342734"/>
              <a:gd name="connsiteX135" fmla="*/ 0 w 10678681"/>
              <a:gd name="connsiteY135" fmla="*/ 1294612 h 1342734"/>
              <a:gd name="connsiteX136" fmla="*/ 0 w 10678681"/>
              <a:gd name="connsiteY136" fmla="*/ 0 h 1342734"/>
              <a:gd name="connsiteX0" fmla="*/ 0 w 10678681"/>
              <a:gd name="connsiteY0" fmla="*/ 0 h 1342734"/>
              <a:gd name="connsiteX1" fmla="*/ 10678681 w 10678681"/>
              <a:gd name="connsiteY1" fmla="*/ 0 h 1342734"/>
              <a:gd name="connsiteX2" fmla="*/ 10666019 w 10678681"/>
              <a:gd name="connsiteY2" fmla="*/ 7876 h 1342734"/>
              <a:gd name="connsiteX3" fmla="*/ 10632825 w 10678681"/>
              <a:gd name="connsiteY3" fmla="*/ 32153 h 1342734"/>
              <a:gd name="connsiteX4" fmla="*/ 10516219 w 10678681"/>
              <a:gd name="connsiteY4" fmla="*/ 45588 h 1342734"/>
              <a:gd name="connsiteX5" fmla="*/ 10456989 w 10678681"/>
              <a:gd name="connsiteY5" fmla="*/ 979 h 1342734"/>
              <a:gd name="connsiteX6" fmla="*/ 10438642 w 10678681"/>
              <a:gd name="connsiteY6" fmla="*/ 1524 h 1342734"/>
              <a:gd name="connsiteX7" fmla="*/ 10407146 w 10678681"/>
              <a:gd name="connsiteY7" fmla="*/ 43659 h 1342734"/>
              <a:gd name="connsiteX8" fmla="*/ 10341159 w 10678681"/>
              <a:gd name="connsiteY8" fmla="*/ 103824 h 1342734"/>
              <a:gd name="connsiteX9" fmla="*/ 10244930 w 10678681"/>
              <a:gd name="connsiteY9" fmla="*/ 94599 h 1342734"/>
              <a:gd name="connsiteX10" fmla="*/ 10115334 w 10678681"/>
              <a:gd name="connsiteY10" fmla="*/ 155658 h 1342734"/>
              <a:gd name="connsiteX11" fmla="*/ 10068157 w 10678681"/>
              <a:gd name="connsiteY11" fmla="*/ 215673 h 1342734"/>
              <a:gd name="connsiteX12" fmla="*/ 10045431 w 10678681"/>
              <a:gd name="connsiteY12" fmla="*/ 229568 h 1342734"/>
              <a:gd name="connsiteX13" fmla="*/ 9929077 w 10678681"/>
              <a:gd name="connsiteY13" fmla="*/ 209062 h 1342734"/>
              <a:gd name="connsiteX14" fmla="*/ 9840045 w 10678681"/>
              <a:gd name="connsiteY14" fmla="*/ 223033 h 1342734"/>
              <a:gd name="connsiteX15" fmla="*/ 9679639 w 10678681"/>
              <a:gd name="connsiteY15" fmla="*/ 247182 h 1342734"/>
              <a:gd name="connsiteX16" fmla="*/ 9498347 w 10678681"/>
              <a:gd name="connsiteY16" fmla="*/ 244723 h 1342734"/>
              <a:gd name="connsiteX17" fmla="*/ 9366026 w 10678681"/>
              <a:gd name="connsiteY17" fmla="*/ 299024 h 1342734"/>
              <a:gd name="connsiteX18" fmla="*/ 9316702 w 10678681"/>
              <a:gd name="connsiteY18" fmla="*/ 356523 h 1342734"/>
              <a:gd name="connsiteX19" fmla="*/ 9121744 w 10678681"/>
              <a:gd name="connsiteY19" fmla="*/ 365177 h 1342734"/>
              <a:gd name="connsiteX20" fmla="*/ 9061654 w 10678681"/>
              <a:gd name="connsiteY20" fmla="*/ 393730 h 1342734"/>
              <a:gd name="connsiteX21" fmla="*/ 8997577 w 10678681"/>
              <a:gd name="connsiteY21" fmla="*/ 380865 h 1342734"/>
              <a:gd name="connsiteX22" fmla="*/ 8907968 w 10678681"/>
              <a:gd name="connsiteY22" fmla="*/ 447345 h 1342734"/>
              <a:gd name="connsiteX23" fmla="*/ 8764163 w 10678681"/>
              <a:gd name="connsiteY23" fmla="*/ 471000 h 1342734"/>
              <a:gd name="connsiteX24" fmla="*/ 8680155 w 10678681"/>
              <a:gd name="connsiteY24" fmla="*/ 492404 h 1342734"/>
              <a:gd name="connsiteX25" fmla="*/ 8651436 w 10678681"/>
              <a:gd name="connsiteY25" fmla="*/ 511923 h 1342734"/>
              <a:gd name="connsiteX26" fmla="*/ 8609185 w 10678681"/>
              <a:gd name="connsiteY26" fmla="*/ 531525 h 1342734"/>
              <a:gd name="connsiteX27" fmla="*/ 8537091 w 10678681"/>
              <a:gd name="connsiteY27" fmla="*/ 574933 h 1342734"/>
              <a:gd name="connsiteX28" fmla="*/ 8435931 w 10678681"/>
              <a:gd name="connsiteY28" fmla="*/ 617926 h 1342734"/>
              <a:gd name="connsiteX29" fmla="*/ 8348623 w 10678681"/>
              <a:gd name="connsiteY29" fmla="*/ 600607 h 1342734"/>
              <a:gd name="connsiteX30" fmla="*/ 8276883 w 10678681"/>
              <a:gd name="connsiteY30" fmla="*/ 588214 h 1342734"/>
              <a:gd name="connsiteX31" fmla="*/ 8086698 w 10678681"/>
              <a:gd name="connsiteY31" fmla="*/ 605185 h 1342734"/>
              <a:gd name="connsiteX32" fmla="*/ 7982378 w 10678681"/>
              <a:gd name="connsiteY32" fmla="*/ 629799 h 1342734"/>
              <a:gd name="connsiteX33" fmla="*/ 7947952 w 10678681"/>
              <a:gd name="connsiteY33" fmla="*/ 648003 h 1342734"/>
              <a:gd name="connsiteX34" fmla="*/ 7890112 w 10678681"/>
              <a:gd name="connsiteY34" fmla="*/ 677915 h 1342734"/>
              <a:gd name="connsiteX35" fmla="*/ 7853284 w 10678681"/>
              <a:gd name="connsiteY35" fmla="*/ 723588 h 1342734"/>
              <a:gd name="connsiteX36" fmla="*/ 7802383 w 10678681"/>
              <a:gd name="connsiteY36" fmla="*/ 739359 h 1342734"/>
              <a:gd name="connsiteX37" fmla="*/ 7730518 w 10678681"/>
              <a:gd name="connsiteY37" fmla="*/ 739526 h 1342734"/>
              <a:gd name="connsiteX38" fmla="*/ 7720084 w 10678681"/>
              <a:gd name="connsiteY38" fmla="*/ 760750 h 1342734"/>
              <a:gd name="connsiteX39" fmla="*/ 7652907 w 10678681"/>
              <a:gd name="connsiteY39" fmla="*/ 783273 h 1342734"/>
              <a:gd name="connsiteX40" fmla="*/ 7606008 w 10678681"/>
              <a:gd name="connsiteY40" fmla="*/ 800717 h 1342734"/>
              <a:gd name="connsiteX41" fmla="*/ 7480223 w 10678681"/>
              <a:gd name="connsiteY41" fmla="*/ 856821 h 1342734"/>
              <a:gd name="connsiteX42" fmla="*/ 7356005 w 10678681"/>
              <a:gd name="connsiteY42" fmla="*/ 919462 h 1342734"/>
              <a:gd name="connsiteX43" fmla="*/ 7305396 w 10678681"/>
              <a:gd name="connsiteY43" fmla="*/ 986228 h 1342734"/>
              <a:gd name="connsiteX44" fmla="*/ 7266251 w 10678681"/>
              <a:gd name="connsiteY44" fmla="*/ 967864 h 1342734"/>
              <a:gd name="connsiteX45" fmla="*/ 7258094 w 10678681"/>
              <a:gd name="connsiteY45" fmla="*/ 990679 h 1342734"/>
              <a:gd name="connsiteX46" fmla="*/ 7257893 w 10678681"/>
              <a:gd name="connsiteY46" fmla="*/ 991204 h 1342734"/>
              <a:gd name="connsiteX47" fmla="*/ 7247153 w 10678681"/>
              <a:gd name="connsiteY47" fmla="*/ 991550 h 1342734"/>
              <a:gd name="connsiteX48" fmla="*/ 7193612 w 10678681"/>
              <a:gd name="connsiteY48" fmla="*/ 987042 h 1342734"/>
              <a:gd name="connsiteX49" fmla="*/ 7132632 w 10678681"/>
              <a:gd name="connsiteY49" fmla="*/ 1042036 h 1342734"/>
              <a:gd name="connsiteX50" fmla="*/ 7105610 w 10678681"/>
              <a:gd name="connsiteY50" fmla="*/ 1053537 h 1342734"/>
              <a:gd name="connsiteX51" fmla="*/ 7069148 w 10678681"/>
              <a:gd name="connsiteY51" fmla="*/ 1047163 h 1342734"/>
              <a:gd name="connsiteX52" fmla="*/ 7039634 w 10678681"/>
              <a:gd name="connsiteY52" fmla="*/ 1059971 h 1342734"/>
              <a:gd name="connsiteX53" fmla="*/ 7033445 w 10678681"/>
              <a:gd name="connsiteY53" fmla="*/ 1063314 h 1342734"/>
              <a:gd name="connsiteX54" fmla="*/ 6999157 w 10678681"/>
              <a:gd name="connsiteY54" fmla="*/ 1055282 h 1342734"/>
              <a:gd name="connsiteX55" fmla="*/ 6981874 w 10678681"/>
              <a:gd name="connsiteY55" fmla="*/ 1053827 h 1342734"/>
              <a:gd name="connsiteX56" fmla="*/ 6976102 w 10678681"/>
              <a:gd name="connsiteY56" fmla="*/ 1047854 h 1342734"/>
              <a:gd name="connsiteX57" fmla="*/ 6951040 w 10678681"/>
              <a:gd name="connsiteY57" fmla="*/ 1048531 h 1342734"/>
              <a:gd name="connsiteX58" fmla="*/ 6948497 w 10678681"/>
              <a:gd name="connsiteY58" fmla="*/ 1050706 h 1342734"/>
              <a:gd name="connsiteX59" fmla="*/ 6926582 w 10678681"/>
              <a:gd name="connsiteY59" fmla="*/ 1043462 h 1342734"/>
              <a:gd name="connsiteX60" fmla="*/ 6833743 w 10678681"/>
              <a:gd name="connsiteY60" fmla="*/ 1027960 h 1342734"/>
              <a:gd name="connsiteX61" fmla="*/ 6687090 w 10678681"/>
              <a:gd name="connsiteY61" fmla="*/ 1063250 h 1342734"/>
              <a:gd name="connsiteX62" fmla="*/ 6431838 w 10678681"/>
              <a:gd name="connsiteY62" fmla="*/ 1063226 h 1342734"/>
              <a:gd name="connsiteX63" fmla="*/ 6327795 w 10678681"/>
              <a:gd name="connsiteY63" fmla="*/ 1088142 h 1342734"/>
              <a:gd name="connsiteX64" fmla="*/ 6136549 w 10678681"/>
              <a:gd name="connsiteY64" fmla="*/ 1100268 h 1342734"/>
              <a:gd name="connsiteX65" fmla="*/ 6004655 w 10678681"/>
              <a:gd name="connsiteY65" fmla="*/ 1114946 h 1342734"/>
              <a:gd name="connsiteX66" fmla="*/ 5936643 w 10678681"/>
              <a:gd name="connsiteY66" fmla="*/ 1095428 h 1342734"/>
              <a:gd name="connsiteX67" fmla="*/ 5912484 w 10678681"/>
              <a:gd name="connsiteY67" fmla="*/ 1112624 h 1342734"/>
              <a:gd name="connsiteX68" fmla="*/ 5908387 w 10678681"/>
              <a:gd name="connsiteY68" fmla="*/ 1116018 h 1342734"/>
              <a:gd name="connsiteX69" fmla="*/ 5890495 w 10678681"/>
              <a:gd name="connsiteY69" fmla="*/ 1120268 h 1342734"/>
              <a:gd name="connsiteX70" fmla="*/ 5887318 w 10678681"/>
              <a:gd name="connsiteY70" fmla="*/ 1133134 h 1342734"/>
              <a:gd name="connsiteX71" fmla="*/ 5861726 w 10678681"/>
              <a:gd name="connsiteY71" fmla="*/ 1147891 h 1342734"/>
              <a:gd name="connsiteX72" fmla="*/ 5805823 w 10678681"/>
              <a:gd name="connsiteY72" fmla="*/ 1152457 h 1342734"/>
              <a:gd name="connsiteX73" fmla="*/ 5689841 w 10678681"/>
              <a:gd name="connsiteY73" fmla="*/ 1176232 h 1342734"/>
              <a:gd name="connsiteX74" fmla="*/ 5605119 w 10678681"/>
              <a:gd name="connsiteY74" fmla="*/ 1190202 h 1342734"/>
              <a:gd name="connsiteX75" fmla="*/ 5488513 w 10678681"/>
              <a:gd name="connsiteY75" fmla="*/ 1205367 h 1342734"/>
              <a:gd name="connsiteX76" fmla="*/ 5402905 w 10678681"/>
              <a:gd name="connsiteY76" fmla="*/ 1241191 h 1342734"/>
              <a:gd name="connsiteX77" fmla="*/ 5192893 w 10678681"/>
              <a:gd name="connsiteY77" fmla="*/ 1247188 h 1342734"/>
              <a:gd name="connsiteX78" fmla="*/ 5186475 w 10678681"/>
              <a:gd name="connsiteY78" fmla="*/ 1257028 h 1342734"/>
              <a:gd name="connsiteX79" fmla="*/ 5103589 w 10678681"/>
              <a:gd name="connsiteY79" fmla="*/ 1263189 h 1342734"/>
              <a:gd name="connsiteX80" fmla="*/ 4894688 w 10678681"/>
              <a:gd name="connsiteY80" fmla="*/ 1247184 h 1342734"/>
              <a:gd name="connsiteX81" fmla="*/ 4788036 w 10678681"/>
              <a:gd name="connsiteY81" fmla="*/ 1238182 h 1342734"/>
              <a:gd name="connsiteX82" fmla="*/ 4747555 w 10678681"/>
              <a:gd name="connsiteY82" fmla="*/ 1252768 h 1342734"/>
              <a:gd name="connsiteX83" fmla="*/ 4679644 w 10678681"/>
              <a:gd name="connsiteY83" fmla="*/ 1276603 h 1342734"/>
              <a:gd name="connsiteX84" fmla="*/ 4617473 w 10678681"/>
              <a:gd name="connsiteY84" fmla="*/ 1296467 h 1342734"/>
              <a:gd name="connsiteX85" fmla="*/ 4564919 w 10678681"/>
              <a:gd name="connsiteY85" fmla="*/ 1325507 h 1342734"/>
              <a:gd name="connsiteX86" fmla="*/ 4566586 w 10678681"/>
              <a:gd name="connsiteY86" fmla="*/ 1316963 h 1342734"/>
              <a:gd name="connsiteX87" fmla="*/ 4556303 w 10678681"/>
              <a:gd name="connsiteY87" fmla="*/ 1300262 h 1342734"/>
              <a:gd name="connsiteX88" fmla="*/ 4502358 w 10678681"/>
              <a:gd name="connsiteY88" fmla="*/ 1302558 h 1342734"/>
              <a:gd name="connsiteX89" fmla="*/ 4498919 w 10678681"/>
              <a:gd name="connsiteY89" fmla="*/ 1312115 h 1342734"/>
              <a:gd name="connsiteX90" fmla="*/ 4492075 w 10678681"/>
              <a:gd name="connsiteY90" fmla="*/ 1313357 h 1342734"/>
              <a:gd name="connsiteX91" fmla="*/ 4487466 w 10678681"/>
              <a:gd name="connsiteY91" fmla="*/ 1304102 h 1342734"/>
              <a:gd name="connsiteX92" fmla="*/ 4398292 w 10678681"/>
              <a:gd name="connsiteY92" fmla="*/ 1278410 h 1342734"/>
              <a:gd name="connsiteX93" fmla="*/ 4306088 w 10678681"/>
              <a:gd name="connsiteY93" fmla="*/ 1282512 h 1342734"/>
              <a:gd name="connsiteX94" fmla="*/ 4188995 w 10678681"/>
              <a:gd name="connsiteY94" fmla="*/ 1296718 h 1342734"/>
              <a:gd name="connsiteX95" fmla="*/ 4136582 w 10678681"/>
              <a:gd name="connsiteY95" fmla="*/ 1287687 h 1342734"/>
              <a:gd name="connsiteX96" fmla="*/ 4064614 w 10678681"/>
              <a:gd name="connsiteY96" fmla="*/ 1296118 h 1342734"/>
              <a:gd name="connsiteX97" fmla="*/ 3900948 w 10678681"/>
              <a:gd name="connsiteY97" fmla="*/ 1322156 h 1342734"/>
              <a:gd name="connsiteX98" fmla="*/ 3787890 w 10678681"/>
              <a:gd name="connsiteY98" fmla="*/ 1322164 h 1342734"/>
              <a:gd name="connsiteX99" fmla="*/ 3745993 w 10678681"/>
              <a:gd name="connsiteY99" fmla="*/ 1342630 h 1342734"/>
              <a:gd name="connsiteX100" fmla="*/ 3675785 w 10678681"/>
              <a:gd name="connsiteY100" fmla="*/ 1326802 h 1342734"/>
              <a:gd name="connsiteX101" fmla="*/ 3623856 w 10678681"/>
              <a:gd name="connsiteY101" fmla="*/ 1290804 h 1342734"/>
              <a:gd name="connsiteX102" fmla="*/ 3564933 w 10678681"/>
              <a:gd name="connsiteY102" fmla="*/ 1287147 h 1342734"/>
              <a:gd name="connsiteX103" fmla="*/ 3550537 w 10678681"/>
              <a:gd name="connsiteY103" fmla="*/ 1317552 h 1342734"/>
              <a:gd name="connsiteX104" fmla="*/ 3487736 w 10678681"/>
              <a:gd name="connsiteY104" fmla="*/ 1303493 h 1342734"/>
              <a:gd name="connsiteX105" fmla="*/ 3392548 w 10678681"/>
              <a:gd name="connsiteY105" fmla="*/ 1278741 h 1342734"/>
              <a:gd name="connsiteX106" fmla="*/ 3337466 w 10678681"/>
              <a:gd name="connsiteY106" fmla="*/ 1272537 h 1342734"/>
              <a:gd name="connsiteX107" fmla="*/ 3175981 w 10678681"/>
              <a:gd name="connsiteY107" fmla="*/ 1208973 h 1342734"/>
              <a:gd name="connsiteX108" fmla="*/ 3036856 w 10678681"/>
              <a:gd name="connsiteY108" fmla="*/ 1214383 h 1342734"/>
              <a:gd name="connsiteX109" fmla="*/ 2824973 w 10678681"/>
              <a:gd name="connsiteY109" fmla="*/ 1134864 h 1342734"/>
              <a:gd name="connsiteX110" fmla="*/ 2804398 w 10678681"/>
              <a:gd name="connsiteY110" fmla="*/ 1125556 h 1342734"/>
              <a:gd name="connsiteX111" fmla="*/ 2736109 w 10678681"/>
              <a:gd name="connsiteY111" fmla="*/ 1137717 h 1342734"/>
              <a:gd name="connsiteX112" fmla="*/ 2659096 w 10678681"/>
              <a:gd name="connsiteY112" fmla="*/ 1150294 h 1342734"/>
              <a:gd name="connsiteX113" fmla="*/ 2567088 w 10678681"/>
              <a:gd name="connsiteY113" fmla="*/ 1181781 h 1342734"/>
              <a:gd name="connsiteX114" fmla="*/ 2454501 w 10678681"/>
              <a:gd name="connsiteY114" fmla="*/ 1155455 h 1342734"/>
              <a:gd name="connsiteX115" fmla="*/ 2385161 w 10678681"/>
              <a:gd name="connsiteY115" fmla="*/ 1161312 h 1342734"/>
              <a:gd name="connsiteX116" fmla="*/ 2273361 w 10678681"/>
              <a:gd name="connsiteY116" fmla="*/ 1134090 h 1342734"/>
              <a:gd name="connsiteX117" fmla="*/ 2132003 w 10678681"/>
              <a:gd name="connsiteY117" fmla="*/ 1139225 h 1342734"/>
              <a:gd name="connsiteX118" fmla="*/ 2041224 w 10678681"/>
              <a:gd name="connsiteY118" fmla="*/ 1147536 h 1342734"/>
              <a:gd name="connsiteX119" fmla="*/ 2010157 w 10678681"/>
              <a:gd name="connsiteY119" fmla="*/ 1152767 h 1342734"/>
              <a:gd name="connsiteX120" fmla="*/ 1859213 w 10678681"/>
              <a:gd name="connsiteY120" fmla="*/ 1199540 h 1342734"/>
              <a:gd name="connsiteX121" fmla="*/ 1735877 w 10678681"/>
              <a:gd name="connsiteY121" fmla="*/ 1246527 h 1342734"/>
              <a:gd name="connsiteX122" fmla="*/ 1705069 w 10678681"/>
              <a:gd name="connsiteY122" fmla="*/ 1251989 h 1342734"/>
              <a:gd name="connsiteX123" fmla="*/ 1307888 w 10678681"/>
              <a:gd name="connsiteY123" fmla="*/ 1283156 h 1342734"/>
              <a:gd name="connsiteX124" fmla="*/ 1220734 w 10678681"/>
              <a:gd name="connsiteY124" fmla="*/ 1257811 h 1342734"/>
              <a:gd name="connsiteX125" fmla="*/ 1021737 w 10678681"/>
              <a:gd name="connsiteY125" fmla="*/ 1238739 h 1342734"/>
              <a:gd name="connsiteX126" fmla="*/ 959820 w 10678681"/>
              <a:gd name="connsiteY126" fmla="*/ 1275863 h 1342734"/>
              <a:gd name="connsiteX127" fmla="*/ 929137 w 10678681"/>
              <a:gd name="connsiteY127" fmla="*/ 1273957 h 1342734"/>
              <a:gd name="connsiteX128" fmla="*/ 878849 w 10678681"/>
              <a:gd name="connsiteY128" fmla="*/ 1266740 h 1342734"/>
              <a:gd name="connsiteX129" fmla="*/ 800667 w 10678681"/>
              <a:gd name="connsiteY129" fmla="*/ 1282041 h 1342734"/>
              <a:gd name="connsiteX130" fmla="*/ 644906 w 10678681"/>
              <a:gd name="connsiteY130" fmla="*/ 1273685 h 1342734"/>
              <a:gd name="connsiteX131" fmla="*/ 379869 w 10678681"/>
              <a:gd name="connsiteY131" fmla="*/ 1339165 h 1342734"/>
              <a:gd name="connsiteX132" fmla="*/ 137696 w 10678681"/>
              <a:gd name="connsiteY132" fmla="*/ 1319217 h 1342734"/>
              <a:gd name="connsiteX133" fmla="*/ 54250 w 10678681"/>
              <a:gd name="connsiteY133" fmla="*/ 1315838 h 1342734"/>
              <a:gd name="connsiteX134" fmla="*/ 28042 w 10678681"/>
              <a:gd name="connsiteY134" fmla="*/ 1297822 h 1342734"/>
              <a:gd name="connsiteX135" fmla="*/ 0 w 10678681"/>
              <a:gd name="connsiteY135" fmla="*/ 1294612 h 1342734"/>
              <a:gd name="connsiteX136" fmla="*/ 0 w 10678681"/>
              <a:gd name="connsiteY136" fmla="*/ 0 h 1342734"/>
              <a:gd name="connsiteX0" fmla="*/ 0 w 10678681"/>
              <a:gd name="connsiteY0" fmla="*/ 0 h 1342734"/>
              <a:gd name="connsiteX1" fmla="*/ 10678681 w 10678681"/>
              <a:gd name="connsiteY1" fmla="*/ 0 h 1342734"/>
              <a:gd name="connsiteX2" fmla="*/ 10666019 w 10678681"/>
              <a:gd name="connsiteY2" fmla="*/ 7876 h 1342734"/>
              <a:gd name="connsiteX3" fmla="*/ 10632825 w 10678681"/>
              <a:gd name="connsiteY3" fmla="*/ 32153 h 1342734"/>
              <a:gd name="connsiteX4" fmla="*/ 10516219 w 10678681"/>
              <a:gd name="connsiteY4" fmla="*/ 45588 h 1342734"/>
              <a:gd name="connsiteX5" fmla="*/ 10456989 w 10678681"/>
              <a:gd name="connsiteY5" fmla="*/ 979 h 1342734"/>
              <a:gd name="connsiteX6" fmla="*/ 10438642 w 10678681"/>
              <a:gd name="connsiteY6" fmla="*/ 1524 h 1342734"/>
              <a:gd name="connsiteX7" fmla="*/ 10407146 w 10678681"/>
              <a:gd name="connsiteY7" fmla="*/ 43659 h 1342734"/>
              <a:gd name="connsiteX8" fmla="*/ 10341159 w 10678681"/>
              <a:gd name="connsiteY8" fmla="*/ 103824 h 1342734"/>
              <a:gd name="connsiteX9" fmla="*/ 10244930 w 10678681"/>
              <a:gd name="connsiteY9" fmla="*/ 94599 h 1342734"/>
              <a:gd name="connsiteX10" fmla="*/ 10115334 w 10678681"/>
              <a:gd name="connsiteY10" fmla="*/ 155658 h 1342734"/>
              <a:gd name="connsiteX11" fmla="*/ 10068157 w 10678681"/>
              <a:gd name="connsiteY11" fmla="*/ 215673 h 1342734"/>
              <a:gd name="connsiteX12" fmla="*/ 10045431 w 10678681"/>
              <a:gd name="connsiteY12" fmla="*/ 229568 h 1342734"/>
              <a:gd name="connsiteX13" fmla="*/ 9929077 w 10678681"/>
              <a:gd name="connsiteY13" fmla="*/ 209062 h 1342734"/>
              <a:gd name="connsiteX14" fmla="*/ 9840045 w 10678681"/>
              <a:gd name="connsiteY14" fmla="*/ 223033 h 1342734"/>
              <a:gd name="connsiteX15" fmla="*/ 9679639 w 10678681"/>
              <a:gd name="connsiteY15" fmla="*/ 247182 h 1342734"/>
              <a:gd name="connsiteX16" fmla="*/ 9498347 w 10678681"/>
              <a:gd name="connsiteY16" fmla="*/ 244723 h 1342734"/>
              <a:gd name="connsiteX17" fmla="*/ 9366026 w 10678681"/>
              <a:gd name="connsiteY17" fmla="*/ 299024 h 1342734"/>
              <a:gd name="connsiteX18" fmla="*/ 9316702 w 10678681"/>
              <a:gd name="connsiteY18" fmla="*/ 356523 h 1342734"/>
              <a:gd name="connsiteX19" fmla="*/ 9121744 w 10678681"/>
              <a:gd name="connsiteY19" fmla="*/ 365177 h 1342734"/>
              <a:gd name="connsiteX20" fmla="*/ 9061654 w 10678681"/>
              <a:gd name="connsiteY20" fmla="*/ 393730 h 1342734"/>
              <a:gd name="connsiteX21" fmla="*/ 8997577 w 10678681"/>
              <a:gd name="connsiteY21" fmla="*/ 380865 h 1342734"/>
              <a:gd name="connsiteX22" fmla="*/ 8907968 w 10678681"/>
              <a:gd name="connsiteY22" fmla="*/ 447345 h 1342734"/>
              <a:gd name="connsiteX23" fmla="*/ 8764163 w 10678681"/>
              <a:gd name="connsiteY23" fmla="*/ 471000 h 1342734"/>
              <a:gd name="connsiteX24" fmla="*/ 8680155 w 10678681"/>
              <a:gd name="connsiteY24" fmla="*/ 492404 h 1342734"/>
              <a:gd name="connsiteX25" fmla="*/ 8651436 w 10678681"/>
              <a:gd name="connsiteY25" fmla="*/ 511923 h 1342734"/>
              <a:gd name="connsiteX26" fmla="*/ 8609185 w 10678681"/>
              <a:gd name="connsiteY26" fmla="*/ 531525 h 1342734"/>
              <a:gd name="connsiteX27" fmla="*/ 8537091 w 10678681"/>
              <a:gd name="connsiteY27" fmla="*/ 574933 h 1342734"/>
              <a:gd name="connsiteX28" fmla="*/ 8435931 w 10678681"/>
              <a:gd name="connsiteY28" fmla="*/ 617926 h 1342734"/>
              <a:gd name="connsiteX29" fmla="*/ 8348623 w 10678681"/>
              <a:gd name="connsiteY29" fmla="*/ 600607 h 1342734"/>
              <a:gd name="connsiteX30" fmla="*/ 8276883 w 10678681"/>
              <a:gd name="connsiteY30" fmla="*/ 588214 h 1342734"/>
              <a:gd name="connsiteX31" fmla="*/ 8086698 w 10678681"/>
              <a:gd name="connsiteY31" fmla="*/ 605185 h 1342734"/>
              <a:gd name="connsiteX32" fmla="*/ 7982378 w 10678681"/>
              <a:gd name="connsiteY32" fmla="*/ 629799 h 1342734"/>
              <a:gd name="connsiteX33" fmla="*/ 7947952 w 10678681"/>
              <a:gd name="connsiteY33" fmla="*/ 648003 h 1342734"/>
              <a:gd name="connsiteX34" fmla="*/ 7890112 w 10678681"/>
              <a:gd name="connsiteY34" fmla="*/ 677915 h 1342734"/>
              <a:gd name="connsiteX35" fmla="*/ 7853284 w 10678681"/>
              <a:gd name="connsiteY35" fmla="*/ 723588 h 1342734"/>
              <a:gd name="connsiteX36" fmla="*/ 7802383 w 10678681"/>
              <a:gd name="connsiteY36" fmla="*/ 739359 h 1342734"/>
              <a:gd name="connsiteX37" fmla="*/ 7730518 w 10678681"/>
              <a:gd name="connsiteY37" fmla="*/ 739526 h 1342734"/>
              <a:gd name="connsiteX38" fmla="*/ 7720084 w 10678681"/>
              <a:gd name="connsiteY38" fmla="*/ 760750 h 1342734"/>
              <a:gd name="connsiteX39" fmla="*/ 7652907 w 10678681"/>
              <a:gd name="connsiteY39" fmla="*/ 783273 h 1342734"/>
              <a:gd name="connsiteX40" fmla="*/ 7606008 w 10678681"/>
              <a:gd name="connsiteY40" fmla="*/ 800717 h 1342734"/>
              <a:gd name="connsiteX41" fmla="*/ 7480223 w 10678681"/>
              <a:gd name="connsiteY41" fmla="*/ 856821 h 1342734"/>
              <a:gd name="connsiteX42" fmla="*/ 7356005 w 10678681"/>
              <a:gd name="connsiteY42" fmla="*/ 919462 h 1342734"/>
              <a:gd name="connsiteX43" fmla="*/ 7305396 w 10678681"/>
              <a:gd name="connsiteY43" fmla="*/ 986228 h 1342734"/>
              <a:gd name="connsiteX44" fmla="*/ 7266251 w 10678681"/>
              <a:gd name="connsiteY44" fmla="*/ 967864 h 1342734"/>
              <a:gd name="connsiteX45" fmla="*/ 7258094 w 10678681"/>
              <a:gd name="connsiteY45" fmla="*/ 990679 h 1342734"/>
              <a:gd name="connsiteX46" fmla="*/ 7257893 w 10678681"/>
              <a:gd name="connsiteY46" fmla="*/ 991204 h 1342734"/>
              <a:gd name="connsiteX47" fmla="*/ 7247153 w 10678681"/>
              <a:gd name="connsiteY47" fmla="*/ 991550 h 1342734"/>
              <a:gd name="connsiteX48" fmla="*/ 7193612 w 10678681"/>
              <a:gd name="connsiteY48" fmla="*/ 987042 h 1342734"/>
              <a:gd name="connsiteX49" fmla="*/ 7132632 w 10678681"/>
              <a:gd name="connsiteY49" fmla="*/ 1042036 h 1342734"/>
              <a:gd name="connsiteX50" fmla="*/ 7105610 w 10678681"/>
              <a:gd name="connsiteY50" fmla="*/ 1053537 h 1342734"/>
              <a:gd name="connsiteX51" fmla="*/ 7069148 w 10678681"/>
              <a:gd name="connsiteY51" fmla="*/ 1047163 h 1342734"/>
              <a:gd name="connsiteX52" fmla="*/ 7039634 w 10678681"/>
              <a:gd name="connsiteY52" fmla="*/ 1059971 h 1342734"/>
              <a:gd name="connsiteX53" fmla="*/ 7033445 w 10678681"/>
              <a:gd name="connsiteY53" fmla="*/ 1063314 h 1342734"/>
              <a:gd name="connsiteX54" fmla="*/ 6999157 w 10678681"/>
              <a:gd name="connsiteY54" fmla="*/ 1055282 h 1342734"/>
              <a:gd name="connsiteX55" fmla="*/ 6981874 w 10678681"/>
              <a:gd name="connsiteY55" fmla="*/ 1053827 h 1342734"/>
              <a:gd name="connsiteX56" fmla="*/ 6976102 w 10678681"/>
              <a:gd name="connsiteY56" fmla="*/ 1047854 h 1342734"/>
              <a:gd name="connsiteX57" fmla="*/ 6951040 w 10678681"/>
              <a:gd name="connsiteY57" fmla="*/ 1048531 h 1342734"/>
              <a:gd name="connsiteX58" fmla="*/ 6948497 w 10678681"/>
              <a:gd name="connsiteY58" fmla="*/ 1050706 h 1342734"/>
              <a:gd name="connsiteX59" fmla="*/ 6926582 w 10678681"/>
              <a:gd name="connsiteY59" fmla="*/ 1043462 h 1342734"/>
              <a:gd name="connsiteX60" fmla="*/ 6833743 w 10678681"/>
              <a:gd name="connsiteY60" fmla="*/ 1027960 h 1342734"/>
              <a:gd name="connsiteX61" fmla="*/ 6687090 w 10678681"/>
              <a:gd name="connsiteY61" fmla="*/ 1063250 h 1342734"/>
              <a:gd name="connsiteX62" fmla="*/ 6431838 w 10678681"/>
              <a:gd name="connsiteY62" fmla="*/ 1063226 h 1342734"/>
              <a:gd name="connsiteX63" fmla="*/ 6327795 w 10678681"/>
              <a:gd name="connsiteY63" fmla="*/ 1088142 h 1342734"/>
              <a:gd name="connsiteX64" fmla="*/ 6136549 w 10678681"/>
              <a:gd name="connsiteY64" fmla="*/ 1100268 h 1342734"/>
              <a:gd name="connsiteX65" fmla="*/ 6004655 w 10678681"/>
              <a:gd name="connsiteY65" fmla="*/ 1114946 h 1342734"/>
              <a:gd name="connsiteX66" fmla="*/ 5936643 w 10678681"/>
              <a:gd name="connsiteY66" fmla="*/ 1095428 h 1342734"/>
              <a:gd name="connsiteX67" fmla="*/ 5912484 w 10678681"/>
              <a:gd name="connsiteY67" fmla="*/ 1112624 h 1342734"/>
              <a:gd name="connsiteX68" fmla="*/ 5908387 w 10678681"/>
              <a:gd name="connsiteY68" fmla="*/ 1116018 h 1342734"/>
              <a:gd name="connsiteX69" fmla="*/ 5890495 w 10678681"/>
              <a:gd name="connsiteY69" fmla="*/ 1120268 h 1342734"/>
              <a:gd name="connsiteX70" fmla="*/ 5887318 w 10678681"/>
              <a:gd name="connsiteY70" fmla="*/ 1133134 h 1342734"/>
              <a:gd name="connsiteX71" fmla="*/ 5861726 w 10678681"/>
              <a:gd name="connsiteY71" fmla="*/ 1147891 h 1342734"/>
              <a:gd name="connsiteX72" fmla="*/ 5805823 w 10678681"/>
              <a:gd name="connsiteY72" fmla="*/ 1152457 h 1342734"/>
              <a:gd name="connsiteX73" fmla="*/ 5689841 w 10678681"/>
              <a:gd name="connsiteY73" fmla="*/ 1176232 h 1342734"/>
              <a:gd name="connsiteX74" fmla="*/ 5605119 w 10678681"/>
              <a:gd name="connsiteY74" fmla="*/ 1190202 h 1342734"/>
              <a:gd name="connsiteX75" fmla="*/ 5488513 w 10678681"/>
              <a:gd name="connsiteY75" fmla="*/ 1205367 h 1342734"/>
              <a:gd name="connsiteX76" fmla="*/ 5402905 w 10678681"/>
              <a:gd name="connsiteY76" fmla="*/ 1241191 h 1342734"/>
              <a:gd name="connsiteX77" fmla="*/ 5192893 w 10678681"/>
              <a:gd name="connsiteY77" fmla="*/ 1247188 h 1342734"/>
              <a:gd name="connsiteX78" fmla="*/ 5164025 w 10678681"/>
              <a:gd name="connsiteY78" fmla="*/ 1257028 h 1342734"/>
              <a:gd name="connsiteX79" fmla="*/ 5103589 w 10678681"/>
              <a:gd name="connsiteY79" fmla="*/ 1263189 h 1342734"/>
              <a:gd name="connsiteX80" fmla="*/ 4894688 w 10678681"/>
              <a:gd name="connsiteY80" fmla="*/ 1247184 h 1342734"/>
              <a:gd name="connsiteX81" fmla="*/ 4788036 w 10678681"/>
              <a:gd name="connsiteY81" fmla="*/ 1238182 h 1342734"/>
              <a:gd name="connsiteX82" fmla="*/ 4747555 w 10678681"/>
              <a:gd name="connsiteY82" fmla="*/ 1252768 h 1342734"/>
              <a:gd name="connsiteX83" fmla="*/ 4679644 w 10678681"/>
              <a:gd name="connsiteY83" fmla="*/ 1276603 h 1342734"/>
              <a:gd name="connsiteX84" fmla="*/ 4617473 w 10678681"/>
              <a:gd name="connsiteY84" fmla="*/ 1296467 h 1342734"/>
              <a:gd name="connsiteX85" fmla="*/ 4564919 w 10678681"/>
              <a:gd name="connsiteY85" fmla="*/ 1325507 h 1342734"/>
              <a:gd name="connsiteX86" fmla="*/ 4566586 w 10678681"/>
              <a:gd name="connsiteY86" fmla="*/ 1316963 h 1342734"/>
              <a:gd name="connsiteX87" fmla="*/ 4556303 w 10678681"/>
              <a:gd name="connsiteY87" fmla="*/ 1300262 h 1342734"/>
              <a:gd name="connsiteX88" fmla="*/ 4502358 w 10678681"/>
              <a:gd name="connsiteY88" fmla="*/ 1302558 h 1342734"/>
              <a:gd name="connsiteX89" fmla="*/ 4498919 w 10678681"/>
              <a:gd name="connsiteY89" fmla="*/ 1312115 h 1342734"/>
              <a:gd name="connsiteX90" fmla="*/ 4492075 w 10678681"/>
              <a:gd name="connsiteY90" fmla="*/ 1313357 h 1342734"/>
              <a:gd name="connsiteX91" fmla="*/ 4487466 w 10678681"/>
              <a:gd name="connsiteY91" fmla="*/ 1304102 h 1342734"/>
              <a:gd name="connsiteX92" fmla="*/ 4398292 w 10678681"/>
              <a:gd name="connsiteY92" fmla="*/ 1278410 h 1342734"/>
              <a:gd name="connsiteX93" fmla="*/ 4306088 w 10678681"/>
              <a:gd name="connsiteY93" fmla="*/ 1282512 h 1342734"/>
              <a:gd name="connsiteX94" fmla="*/ 4188995 w 10678681"/>
              <a:gd name="connsiteY94" fmla="*/ 1296718 h 1342734"/>
              <a:gd name="connsiteX95" fmla="*/ 4136582 w 10678681"/>
              <a:gd name="connsiteY95" fmla="*/ 1287687 h 1342734"/>
              <a:gd name="connsiteX96" fmla="*/ 4064614 w 10678681"/>
              <a:gd name="connsiteY96" fmla="*/ 1296118 h 1342734"/>
              <a:gd name="connsiteX97" fmla="*/ 3900948 w 10678681"/>
              <a:gd name="connsiteY97" fmla="*/ 1322156 h 1342734"/>
              <a:gd name="connsiteX98" fmla="*/ 3787890 w 10678681"/>
              <a:gd name="connsiteY98" fmla="*/ 1322164 h 1342734"/>
              <a:gd name="connsiteX99" fmla="*/ 3745993 w 10678681"/>
              <a:gd name="connsiteY99" fmla="*/ 1342630 h 1342734"/>
              <a:gd name="connsiteX100" fmla="*/ 3675785 w 10678681"/>
              <a:gd name="connsiteY100" fmla="*/ 1326802 h 1342734"/>
              <a:gd name="connsiteX101" fmla="*/ 3623856 w 10678681"/>
              <a:gd name="connsiteY101" fmla="*/ 1290804 h 1342734"/>
              <a:gd name="connsiteX102" fmla="*/ 3564933 w 10678681"/>
              <a:gd name="connsiteY102" fmla="*/ 1287147 h 1342734"/>
              <a:gd name="connsiteX103" fmla="*/ 3550537 w 10678681"/>
              <a:gd name="connsiteY103" fmla="*/ 1317552 h 1342734"/>
              <a:gd name="connsiteX104" fmla="*/ 3487736 w 10678681"/>
              <a:gd name="connsiteY104" fmla="*/ 1303493 h 1342734"/>
              <a:gd name="connsiteX105" fmla="*/ 3392548 w 10678681"/>
              <a:gd name="connsiteY105" fmla="*/ 1278741 h 1342734"/>
              <a:gd name="connsiteX106" fmla="*/ 3337466 w 10678681"/>
              <a:gd name="connsiteY106" fmla="*/ 1272537 h 1342734"/>
              <a:gd name="connsiteX107" fmla="*/ 3175981 w 10678681"/>
              <a:gd name="connsiteY107" fmla="*/ 1208973 h 1342734"/>
              <a:gd name="connsiteX108" fmla="*/ 3036856 w 10678681"/>
              <a:gd name="connsiteY108" fmla="*/ 1214383 h 1342734"/>
              <a:gd name="connsiteX109" fmla="*/ 2824973 w 10678681"/>
              <a:gd name="connsiteY109" fmla="*/ 1134864 h 1342734"/>
              <a:gd name="connsiteX110" fmla="*/ 2804398 w 10678681"/>
              <a:gd name="connsiteY110" fmla="*/ 1125556 h 1342734"/>
              <a:gd name="connsiteX111" fmla="*/ 2736109 w 10678681"/>
              <a:gd name="connsiteY111" fmla="*/ 1137717 h 1342734"/>
              <a:gd name="connsiteX112" fmla="*/ 2659096 w 10678681"/>
              <a:gd name="connsiteY112" fmla="*/ 1150294 h 1342734"/>
              <a:gd name="connsiteX113" fmla="*/ 2567088 w 10678681"/>
              <a:gd name="connsiteY113" fmla="*/ 1181781 h 1342734"/>
              <a:gd name="connsiteX114" fmla="*/ 2454501 w 10678681"/>
              <a:gd name="connsiteY114" fmla="*/ 1155455 h 1342734"/>
              <a:gd name="connsiteX115" fmla="*/ 2385161 w 10678681"/>
              <a:gd name="connsiteY115" fmla="*/ 1161312 h 1342734"/>
              <a:gd name="connsiteX116" fmla="*/ 2273361 w 10678681"/>
              <a:gd name="connsiteY116" fmla="*/ 1134090 h 1342734"/>
              <a:gd name="connsiteX117" fmla="*/ 2132003 w 10678681"/>
              <a:gd name="connsiteY117" fmla="*/ 1139225 h 1342734"/>
              <a:gd name="connsiteX118" fmla="*/ 2041224 w 10678681"/>
              <a:gd name="connsiteY118" fmla="*/ 1147536 h 1342734"/>
              <a:gd name="connsiteX119" fmla="*/ 2010157 w 10678681"/>
              <a:gd name="connsiteY119" fmla="*/ 1152767 h 1342734"/>
              <a:gd name="connsiteX120" fmla="*/ 1859213 w 10678681"/>
              <a:gd name="connsiteY120" fmla="*/ 1199540 h 1342734"/>
              <a:gd name="connsiteX121" fmla="*/ 1735877 w 10678681"/>
              <a:gd name="connsiteY121" fmla="*/ 1246527 h 1342734"/>
              <a:gd name="connsiteX122" fmla="*/ 1705069 w 10678681"/>
              <a:gd name="connsiteY122" fmla="*/ 1251989 h 1342734"/>
              <a:gd name="connsiteX123" fmla="*/ 1307888 w 10678681"/>
              <a:gd name="connsiteY123" fmla="*/ 1283156 h 1342734"/>
              <a:gd name="connsiteX124" fmla="*/ 1220734 w 10678681"/>
              <a:gd name="connsiteY124" fmla="*/ 1257811 h 1342734"/>
              <a:gd name="connsiteX125" fmla="*/ 1021737 w 10678681"/>
              <a:gd name="connsiteY125" fmla="*/ 1238739 h 1342734"/>
              <a:gd name="connsiteX126" fmla="*/ 959820 w 10678681"/>
              <a:gd name="connsiteY126" fmla="*/ 1275863 h 1342734"/>
              <a:gd name="connsiteX127" fmla="*/ 929137 w 10678681"/>
              <a:gd name="connsiteY127" fmla="*/ 1273957 h 1342734"/>
              <a:gd name="connsiteX128" fmla="*/ 878849 w 10678681"/>
              <a:gd name="connsiteY128" fmla="*/ 1266740 h 1342734"/>
              <a:gd name="connsiteX129" fmla="*/ 800667 w 10678681"/>
              <a:gd name="connsiteY129" fmla="*/ 1282041 h 1342734"/>
              <a:gd name="connsiteX130" fmla="*/ 644906 w 10678681"/>
              <a:gd name="connsiteY130" fmla="*/ 1273685 h 1342734"/>
              <a:gd name="connsiteX131" fmla="*/ 379869 w 10678681"/>
              <a:gd name="connsiteY131" fmla="*/ 1339165 h 1342734"/>
              <a:gd name="connsiteX132" fmla="*/ 137696 w 10678681"/>
              <a:gd name="connsiteY132" fmla="*/ 1319217 h 1342734"/>
              <a:gd name="connsiteX133" fmla="*/ 54250 w 10678681"/>
              <a:gd name="connsiteY133" fmla="*/ 1315838 h 1342734"/>
              <a:gd name="connsiteX134" fmla="*/ 28042 w 10678681"/>
              <a:gd name="connsiteY134" fmla="*/ 1297822 h 1342734"/>
              <a:gd name="connsiteX135" fmla="*/ 0 w 10678681"/>
              <a:gd name="connsiteY135" fmla="*/ 1294612 h 1342734"/>
              <a:gd name="connsiteX136" fmla="*/ 0 w 10678681"/>
              <a:gd name="connsiteY136" fmla="*/ 0 h 1342734"/>
              <a:gd name="connsiteX0" fmla="*/ 0 w 10678681"/>
              <a:gd name="connsiteY0" fmla="*/ 0 h 1342734"/>
              <a:gd name="connsiteX1" fmla="*/ 10678681 w 10678681"/>
              <a:gd name="connsiteY1" fmla="*/ 0 h 1342734"/>
              <a:gd name="connsiteX2" fmla="*/ 10666019 w 10678681"/>
              <a:gd name="connsiteY2" fmla="*/ 7876 h 1342734"/>
              <a:gd name="connsiteX3" fmla="*/ 10632825 w 10678681"/>
              <a:gd name="connsiteY3" fmla="*/ 32153 h 1342734"/>
              <a:gd name="connsiteX4" fmla="*/ 10516219 w 10678681"/>
              <a:gd name="connsiteY4" fmla="*/ 45588 h 1342734"/>
              <a:gd name="connsiteX5" fmla="*/ 10456989 w 10678681"/>
              <a:gd name="connsiteY5" fmla="*/ 979 h 1342734"/>
              <a:gd name="connsiteX6" fmla="*/ 10438642 w 10678681"/>
              <a:gd name="connsiteY6" fmla="*/ 1524 h 1342734"/>
              <a:gd name="connsiteX7" fmla="*/ 10407146 w 10678681"/>
              <a:gd name="connsiteY7" fmla="*/ 43659 h 1342734"/>
              <a:gd name="connsiteX8" fmla="*/ 10341159 w 10678681"/>
              <a:gd name="connsiteY8" fmla="*/ 103824 h 1342734"/>
              <a:gd name="connsiteX9" fmla="*/ 10244930 w 10678681"/>
              <a:gd name="connsiteY9" fmla="*/ 94599 h 1342734"/>
              <a:gd name="connsiteX10" fmla="*/ 10115334 w 10678681"/>
              <a:gd name="connsiteY10" fmla="*/ 155658 h 1342734"/>
              <a:gd name="connsiteX11" fmla="*/ 10068157 w 10678681"/>
              <a:gd name="connsiteY11" fmla="*/ 215673 h 1342734"/>
              <a:gd name="connsiteX12" fmla="*/ 10045431 w 10678681"/>
              <a:gd name="connsiteY12" fmla="*/ 229568 h 1342734"/>
              <a:gd name="connsiteX13" fmla="*/ 9929077 w 10678681"/>
              <a:gd name="connsiteY13" fmla="*/ 209062 h 1342734"/>
              <a:gd name="connsiteX14" fmla="*/ 9840045 w 10678681"/>
              <a:gd name="connsiteY14" fmla="*/ 223033 h 1342734"/>
              <a:gd name="connsiteX15" fmla="*/ 9679639 w 10678681"/>
              <a:gd name="connsiteY15" fmla="*/ 247182 h 1342734"/>
              <a:gd name="connsiteX16" fmla="*/ 9498347 w 10678681"/>
              <a:gd name="connsiteY16" fmla="*/ 244723 h 1342734"/>
              <a:gd name="connsiteX17" fmla="*/ 9366026 w 10678681"/>
              <a:gd name="connsiteY17" fmla="*/ 299024 h 1342734"/>
              <a:gd name="connsiteX18" fmla="*/ 9316702 w 10678681"/>
              <a:gd name="connsiteY18" fmla="*/ 356523 h 1342734"/>
              <a:gd name="connsiteX19" fmla="*/ 9121744 w 10678681"/>
              <a:gd name="connsiteY19" fmla="*/ 365177 h 1342734"/>
              <a:gd name="connsiteX20" fmla="*/ 9061654 w 10678681"/>
              <a:gd name="connsiteY20" fmla="*/ 393730 h 1342734"/>
              <a:gd name="connsiteX21" fmla="*/ 8997577 w 10678681"/>
              <a:gd name="connsiteY21" fmla="*/ 380865 h 1342734"/>
              <a:gd name="connsiteX22" fmla="*/ 8907968 w 10678681"/>
              <a:gd name="connsiteY22" fmla="*/ 447345 h 1342734"/>
              <a:gd name="connsiteX23" fmla="*/ 8764163 w 10678681"/>
              <a:gd name="connsiteY23" fmla="*/ 471000 h 1342734"/>
              <a:gd name="connsiteX24" fmla="*/ 8680155 w 10678681"/>
              <a:gd name="connsiteY24" fmla="*/ 492404 h 1342734"/>
              <a:gd name="connsiteX25" fmla="*/ 8651436 w 10678681"/>
              <a:gd name="connsiteY25" fmla="*/ 511923 h 1342734"/>
              <a:gd name="connsiteX26" fmla="*/ 8609185 w 10678681"/>
              <a:gd name="connsiteY26" fmla="*/ 531525 h 1342734"/>
              <a:gd name="connsiteX27" fmla="*/ 8537091 w 10678681"/>
              <a:gd name="connsiteY27" fmla="*/ 574933 h 1342734"/>
              <a:gd name="connsiteX28" fmla="*/ 8435931 w 10678681"/>
              <a:gd name="connsiteY28" fmla="*/ 617926 h 1342734"/>
              <a:gd name="connsiteX29" fmla="*/ 8348623 w 10678681"/>
              <a:gd name="connsiteY29" fmla="*/ 600607 h 1342734"/>
              <a:gd name="connsiteX30" fmla="*/ 8276883 w 10678681"/>
              <a:gd name="connsiteY30" fmla="*/ 588214 h 1342734"/>
              <a:gd name="connsiteX31" fmla="*/ 8086698 w 10678681"/>
              <a:gd name="connsiteY31" fmla="*/ 605185 h 1342734"/>
              <a:gd name="connsiteX32" fmla="*/ 7982378 w 10678681"/>
              <a:gd name="connsiteY32" fmla="*/ 629799 h 1342734"/>
              <a:gd name="connsiteX33" fmla="*/ 7947952 w 10678681"/>
              <a:gd name="connsiteY33" fmla="*/ 648003 h 1342734"/>
              <a:gd name="connsiteX34" fmla="*/ 7890112 w 10678681"/>
              <a:gd name="connsiteY34" fmla="*/ 677915 h 1342734"/>
              <a:gd name="connsiteX35" fmla="*/ 7853284 w 10678681"/>
              <a:gd name="connsiteY35" fmla="*/ 723588 h 1342734"/>
              <a:gd name="connsiteX36" fmla="*/ 7802383 w 10678681"/>
              <a:gd name="connsiteY36" fmla="*/ 739359 h 1342734"/>
              <a:gd name="connsiteX37" fmla="*/ 7730518 w 10678681"/>
              <a:gd name="connsiteY37" fmla="*/ 739526 h 1342734"/>
              <a:gd name="connsiteX38" fmla="*/ 7720084 w 10678681"/>
              <a:gd name="connsiteY38" fmla="*/ 760750 h 1342734"/>
              <a:gd name="connsiteX39" fmla="*/ 7652907 w 10678681"/>
              <a:gd name="connsiteY39" fmla="*/ 783273 h 1342734"/>
              <a:gd name="connsiteX40" fmla="*/ 7606008 w 10678681"/>
              <a:gd name="connsiteY40" fmla="*/ 800717 h 1342734"/>
              <a:gd name="connsiteX41" fmla="*/ 7480223 w 10678681"/>
              <a:gd name="connsiteY41" fmla="*/ 856821 h 1342734"/>
              <a:gd name="connsiteX42" fmla="*/ 7356005 w 10678681"/>
              <a:gd name="connsiteY42" fmla="*/ 919462 h 1342734"/>
              <a:gd name="connsiteX43" fmla="*/ 7305396 w 10678681"/>
              <a:gd name="connsiteY43" fmla="*/ 986228 h 1342734"/>
              <a:gd name="connsiteX44" fmla="*/ 7266251 w 10678681"/>
              <a:gd name="connsiteY44" fmla="*/ 967864 h 1342734"/>
              <a:gd name="connsiteX45" fmla="*/ 7258094 w 10678681"/>
              <a:gd name="connsiteY45" fmla="*/ 990679 h 1342734"/>
              <a:gd name="connsiteX46" fmla="*/ 7257893 w 10678681"/>
              <a:gd name="connsiteY46" fmla="*/ 991204 h 1342734"/>
              <a:gd name="connsiteX47" fmla="*/ 7247153 w 10678681"/>
              <a:gd name="connsiteY47" fmla="*/ 991550 h 1342734"/>
              <a:gd name="connsiteX48" fmla="*/ 7193612 w 10678681"/>
              <a:gd name="connsiteY48" fmla="*/ 987042 h 1342734"/>
              <a:gd name="connsiteX49" fmla="*/ 7132632 w 10678681"/>
              <a:gd name="connsiteY49" fmla="*/ 1042036 h 1342734"/>
              <a:gd name="connsiteX50" fmla="*/ 7105610 w 10678681"/>
              <a:gd name="connsiteY50" fmla="*/ 1053537 h 1342734"/>
              <a:gd name="connsiteX51" fmla="*/ 7069148 w 10678681"/>
              <a:gd name="connsiteY51" fmla="*/ 1047163 h 1342734"/>
              <a:gd name="connsiteX52" fmla="*/ 7039634 w 10678681"/>
              <a:gd name="connsiteY52" fmla="*/ 1059971 h 1342734"/>
              <a:gd name="connsiteX53" fmla="*/ 7033445 w 10678681"/>
              <a:gd name="connsiteY53" fmla="*/ 1063314 h 1342734"/>
              <a:gd name="connsiteX54" fmla="*/ 6999157 w 10678681"/>
              <a:gd name="connsiteY54" fmla="*/ 1055282 h 1342734"/>
              <a:gd name="connsiteX55" fmla="*/ 6981874 w 10678681"/>
              <a:gd name="connsiteY55" fmla="*/ 1053827 h 1342734"/>
              <a:gd name="connsiteX56" fmla="*/ 6976102 w 10678681"/>
              <a:gd name="connsiteY56" fmla="*/ 1047854 h 1342734"/>
              <a:gd name="connsiteX57" fmla="*/ 6951040 w 10678681"/>
              <a:gd name="connsiteY57" fmla="*/ 1048531 h 1342734"/>
              <a:gd name="connsiteX58" fmla="*/ 6948497 w 10678681"/>
              <a:gd name="connsiteY58" fmla="*/ 1050706 h 1342734"/>
              <a:gd name="connsiteX59" fmla="*/ 6926582 w 10678681"/>
              <a:gd name="connsiteY59" fmla="*/ 1043462 h 1342734"/>
              <a:gd name="connsiteX60" fmla="*/ 6833743 w 10678681"/>
              <a:gd name="connsiteY60" fmla="*/ 1027960 h 1342734"/>
              <a:gd name="connsiteX61" fmla="*/ 6687090 w 10678681"/>
              <a:gd name="connsiteY61" fmla="*/ 1063250 h 1342734"/>
              <a:gd name="connsiteX62" fmla="*/ 6431838 w 10678681"/>
              <a:gd name="connsiteY62" fmla="*/ 1063226 h 1342734"/>
              <a:gd name="connsiteX63" fmla="*/ 6327795 w 10678681"/>
              <a:gd name="connsiteY63" fmla="*/ 1088142 h 1342734"/>
              <a:gd name="connsiteX64" fmla="*/ 6136549 w 10678681"/>
              <a:gd name="connsiteY64" fmla="*/ 1100268 h 1342734"/>
              <a:gd name="connsiteX65" fmla="*/ 6004655 w 10678681"/>
              <a:gd name="connsiteY65" fmla="*/ 1114946 h 1342734"/>
              <a:gd name="connsiteX66" fmla="*/ 5936643 w 10678681"/>
              <a:gd name="connsiteY66" fmla="*/ 1095428 h 1342734"/>
              <a:gd name="connsiteX67" fmla="*/ 5912484 w 10678681"/>
              <a:gd name="connsiteY67" fmla="*/ 1112624 h 1342734"/>
              <a:gd name="connsiteX68" fmla="*/ 5908387 w 10678681"/>
              <a:gd name="connsiteY68" fmla="*/ 1116018 h 1342734"/>
              <a:gd name="connsiteX69" fmla="*/ 5890495 w 10678681"/>
              <a:gd name="connsiteY69" fmla="*/ 1120268 h 1342734"/>
              <a:gd name="connsiteX70" fmla="*/ 5887318 w 10678681"/>
              <a:gd name="connsiteY70" fmla="*/ 1133134 h 1342734"/>
              <a:gd name="connsiteX71" fmla="*/ 5861726 w 10678681"/>
              <a:gd name="connsiteY71" fmla="*/ 1147891 h 1342734"/>
              <a:gd name="connsiteX72" fmla="*/ 5805823 w 10678681"/>
              <a:gd name="connsiteY72" fmla="*/ 1152457 h 1342734"/>
              <a:gd name="connsiteX73" fmla="*/ 5689841 w 10678681"/>
              <a:gd name="connsiteY73" fmla="*/ 1176232 h 1342734"/>
              <a:gd name="connsiteX74" fmla="*/ 5605119 w 10678681"/>
              <a:gd name="connsiteY74" fmla="*/ 1190202 h 1342734"/>
              <a:gd name="connsiteX75" fmla="*/ 5488513 w 10678681"/>
              <a:gd name="connsiteY75" fmla="*/ 1205367 h 1342734"/>
              <a:gd name="connsiteX76" fmla="*/ 5402905 w 10678681"/>
              <a:gd name="connsiteY76" fmla="*/ 1241191 h 1342734"/>
              <a:gd name="connsiteX77" fmla="*/ 5192893 w 10678681"/>
              <a:gd name="connsiteY77" fmla="*/ 1247188 h 1342734"/>
              <a:gd name="connsiteX78" fmla="*/ 5164025 w 10678681"/>
              <a:gd name="connsiteY78" fmla="*/ 1257028 h 1342734"/>
              <a:gd name="connsiteX79" fmla="*/ 5103589 w 10678681"/>
              <a:gd name="connsiteY79" fmla="*/ 1263189 h 1342734"/>
              <a:gd name="connsiteX80" fmla="*/ 4894688 w 10678681"/>
              <a:gd name="connsiteY80" fmla="*/ 1247184 h 1342734"/>
              <a:gd name="connsiteX81" fmla="*/ 4788036 w 10678681"/>
              <a:gd name="connsiteY81" fmla="*/ 1238182 h 1342734"/>
              <a:gd name="connsiteX82" fmla="*/ 4747555 w 10678681"/>
              <a:gd name="connsiteY82" fmla="*/ 1252768 h 1342734"/>
              <a:gd name="connsiteX83" fmla="*/ 4679644 w 10678681"/>
              <a:gd name="connsiteY83" fmla="*/ 1276603 h 1342734"/>
              <a:gd name="connsiteX84" fmla="*/ 4617473 w 10678681"/>
              <a:gd name="connsiteY84" fmla="*/ 1296467 h 1342734"/>
              <a:gd name="connsiteX85" fmla="*/ 4564919 w 10678681"/>
              <a:gd name="connsiteY85" fmla="*/ 1325507 h 1342734"/>
              <a:gd name="connsiteX86" fmla="*/ 4566586 w 10678681"/>
              <a:gd name="connsiteY86" fmla="*/ 1316963 h 1342734"/>
              <a:gd name="connsiteX87" fmla="*/ 4556303 w 10678681"/>
              <a:gd name="connsiteY87" fmla="*/ 1300262 h 1342734"/>
              <a:gd name="connsiteX88" fmla="*/ 4502358 w 10678681"/>
              <a:gd name="connsiteY88" fmla="*/ 1302558 h 1342734"/>
              <a:gd name="connsiteX89" fmla="*/ 4498919 w 10678681"/>
              <a:gd name="connsiteY89" fmla="*/ 1312115 h 1342734"/>
              <a:gd name="connsiteX90" fmla="*/ 4492075 w 10678681"/>
              <a:gd name="connsiteY90" fmla="*/ 1313357 h 1342734"/>
              <a:gd name="connsiteX91" fmla="*/ 4487466 w 10678681"/>
              <a:gd name="connsiteY91" fmla="*/ 1304102 h 1342734"/>
              <a:gd name="connsiteX92" fmla="*/ 4398292 w 10678681"/>
              <a:gd name="connsiteY92" fmla="*/ 1278410 h 1342734"/>
              <a:gd name="connsiteX93" fmla="*/ 4306088 w 10678681"/>
              <a:gd name="connsiteY93" fmla="*/ 1282512 h 1342734"/>
              <a:gd name="connsiteX94" fmla="*/ 4188995 w 10678681"/>
              <a:gd name="connsiteY94" fmla="*/ 1296718 h 1342734"/>
              <a:gd name="connsiteX95" fmla="*/ 4136582 w 10678681"/>
              <a:gd name="connsiteY95" fmla="*/ 1287687 h 1342734"/>
              <a:gd name="connsiteX96" fmla="*/ 4064614 w 10678681"/>
              <a:gd name="connsiteY96" fmla="*/ 1296118 h 1342734"/>
              <a:gd name="connsiteX97" fmla="*/ 3900948 w 10678681"/>
              <a:gd name="connsiteY97" fmla="*/ 1322156 h 1342734"/>
              <a:gd name="connsiteX98" fmla="*/ 3787890 w 10678681"/>
              <a:gd name="connsiteY98" fmla="*/ 1322164 h 1342734"/>
              <a:gd name="connsiteX99" fmla="*/ 3745993 w 10678681"/>
              <a:gd name="connsiteY99" fmla="*/ 1342630 h 1342734"/>
              <a:gd name="connsiteX100" fmla="*/ 3675785 w 10678681"/>
              <a:gd name="connsiteY100" fmla="*/ 1326802 h 1342734"/>
              <a:gd name="connsiteX101" fmla="*/ 3623856 w 10678681"/>
              <a:gd name="connsiteY101" fmla="*/ 1290804 h 1342734"/>
              <a:gd name="connsiteX102" fmla="*/ 3564933 w 10678681"/>
              <a:gd name="connsiteY102" fmla="*/ 1287147 h 1342734"/>
              <a:gd name="connsiteX103" fmla="*/ 3550537 w 10678681"/>
              <a:gd name="connsiteY103" fmla="*/ 1317552 h 1342734"/>
              <a:gd name="connsiteX104" fmla="*/ 3487736 w 10678681"/>
              <a:gd name="connsiteY104" fmla="*/ 1303493 h 1342734"/>
              <a:gd name="connsiteX105" fmla="*/ 3392548 w 10678681"/>
              <a:gd name="connsiteY105" fmla="*/ 1278741 h 1342734"/>
              <a:gd name="connsiteX106" fmla="*/ 3337466 w 10678681"/>
              <a:gd name="connsiteY106" fmla="*/ 1272537 h 1342734"/>
              <a:gd name="connsiteX107" fmla="*/ 3175981 w 10678681"/>
              <a:gd name="connsiteY107" fmla="*/ 1208973 h 1342734"/>
              <a:gd name="connsiteX108" fmla="*/ 3036856 w 10678681"/>
              <a:gd name="connsiteY108" fmla="*/ 1214383 h 1342734"/>
              <a:gd name="connsiteX109" fmla="*/ 2824973 w 10678681"/>
              <a:gd name="connsiteY109" fmla="*/ 1134864 h 1342734"/>
              <a:gd name="connsiteX110" fmla="*/ 2804398 w 10678681"/>
              <a:gd name="connsiteY110" fmla="*/ 1125556 h 1342734"/>
              <a:gd name="connsiteX111" fmla="*/ 2736109 w 10678681"/>
              <a:gd name="connsiteY111" fmla="*/ 1137717 h 1342734"/>
              <a:gd name="connsiteX112" fmla="*/ 2659096 w 10678681"/>
              <a:gd name="connsiteY112" fmla="*/ 1150294 h 1342734"/>
              <a:gd name="connsiteX113" fmla="*/ 2567088 w 10678681"/>
              <a:gd name="connsiteY113" fmla="*/ 1181781 h 1342734"/>
              <a:gd name="connsiteX114" fmla="*/ 2454501 w 10678681"/>
              <a:gd name="connsiteY114" fmla="*/ 1155455 h 1342734"/>
              <a:gd name="connsiteX115" fmla="*/ 2385161 w 10678681"/>
              <a:gd name="connsiteY115" fmla="*/ 1161312 h 1342734"/>
              <a:gd name="connsiteX116" fmla="*/ 2273361 w 10678681"/>
              <a:gd name="connsiteY116" fmla="*/ 1134090 h 1342734"/>
              <a:gd name="connsiteX117" fmla="*/ 2132003 w 10678681"/>
              <a:gd name="connsiteY117" fmla="*/ 1139225 h 1342734"/>
              <a:gd name="connsiteX118" fmla="*/ 2041224 w 10678681"/>
              <a:gd name="connsiteY118" fmla="*/ 1147536 h 1342734"/>
              <a:gd name="connsiteX119" fmla="*/ 2010157 w 10678681"/>
              <a:gd name="connsiteY119" fmla="*/ 1152767 h 1342734"/>
              <a:gd name="connsiteX120" fmla="*/ 1859213 w 10678681"/>
              <a:gd name="connsiteY120" fmla="*/ 1199540 h 1342734"/>
              <a:gd name="connsiteX121" fmla="*/ 1735877 w 10678681"/>
              <a:gd name="connsiteY121" fmla="*/ 1246527 h 1342734"/>
              <a:gd name="connsiteX122" fmla="*/ 1705069 w 10678681"/>
              <a:gd name="connsiteY122" fmla="*/ 1251989 h 1342734"/>
              <a:gd name="connsiteX123" fmla="*/ 1307888 w 10678681"/>
              <a:gd name="connsiteY123" fmla="*/ 1283156 h 1342734"/>
              <a:gd name="connsiteX124" fmla="*/ 1021737 w 10678681"/>
              <a:gd name="connsiteY124" fmla="*/ 1238739 h 1342734"/>
              <a:gd name="connsiteX125" fmla="*/ 959820 w 10678681"/>
              <a:gd name="connsiteY125" fmla="*/ 1275863 h 1342734"/>
              <a:gd name="connsiteX126" fmla="*/ 929137 w 10678681"/>
              <a:gd name="connsiteY126" fmla="*/ 1273957 h 1342734"/>
              <a:gd name="connsiteX127" fmla="*/ 878849 w 10678681"/>
              <a:gd name="connsiteY127" fmla="*/ 1266740 h 1342734"/>
              <a:gd name="connsiteX128" fmla="*/ 800667 w 10678681"/>
              <a:gd name="connsiteY128" fmla="*/ 1282041 h 1342734"/>
              <a:gd name="connsiteX129" fmla="*/ 644906 w 10678681"/>
              <a:gd name="connsiteY129" fmla="*/ 1273685 h 1342734"/>
              <a:gd name="connsiteX130" fmla="*/ 379869 w 10678681"/>
              <a:gd name="connsiteY130" fmla="*/ 1339165 h 1342734"/>
              <a:gd name="connsiteX131" fmla="*/ 137696 w 10678681"/>
              <a:gd name="connsiteY131" fmla="*/ 1319217 h 1342734"/>
              <a:gd name="connsiteX132" fmla="*/ 54250 w 10678681"/>
              <a:gd name="connsiteY132" fmla="*/ 1315838 h 1342734"/>
              <a:gd name="connsiteX133" fmla="*/ 28042 w 10678681"/>
              <a:gd name="connsiteY133" fmla="*/ 1297822 h 1342734"/>
              <a:gd name="connsiteX134" fmla="*/ 0 w 10678681"/>
              <a:gd name="connsiteY134" fmla="*/ 1294612 h 1342734"/>
              <a:gd name="connsiteX135" fmla="*/ 0 w 10678681"/>
              <a:gd name="connsiteY135" fmla="*/ 0 h 1342734"/>
              <a:gd name="connsiteX0" fmla="*/ 0 w 10678681"/>
              <a:gd name="connsiteY0" fmla="*/ 0 h 1342734"/>
              <a:gd name="connsiteX1" fmla="*/ 10678681 w 10678681"/>
              <a:gd name="connsiteY1" fmla="*/ 0 h 1342734"/>
              <a:gd name="connsiteX2" fmla="*/ 10666019 w 10678681"/>
              <a:gd name="connsiteY2" fmla="*/ 7876 h 1342734"/>
              <a:gd name="connsiteX3" fmla="*/ 10632825 w 10678681"/>
              <a:gd name="connsiteY3" fmla="*/ 32153 h 1342734"/>
              <a:gd name="connsiteX4" fmla="*/ 10516219 w 10678681"/>
              <a:gd name="connsiteY4" fmla="*/ 45588 h 1342734"/>
              <a:gd name="connsiteX5" fmla="*/ 10456989 w 10678681"/>
              <a:gd name="connsiteY5" fmla="*/ 979 h 1342734"/>
              <a:gd name="connsiteX6" fmla="*/ 10438642 w 10678681"/>
              <a:gd name="connsiteY6" fmla="*/ 1524 h 1342734"/>
              <a:gd name="connsiteX7" fmla="*/ 10407146 w 10678681"/>
              <a:gd name="connsiteY7" fmla="*/ 43659 h 1342734"/>
              <a:gd name="connsiteX8" fmla="*/ 10341159 w 10678681"/>
              <a:gd name="connsiteY8" fmla="*/ 103824 h 1342734"/>
              <a:gd name="connsiteX9" fmla="*/ 10244930 w 10678681"/>
              <a:gd name="connsiteY9" fmla="*/ 94599 h 1342734"/>
              <a:gd name="connsiteX10" fmla="*/ 10115334 w 10678681"/>
              <a:gd name="connsiteY10" fmla="*/ 155658 h 1342734"/>
              <a:gd name="connsiteX11" fmla="*/ 10068157 w 10678681"/>
              <a:gd name="connsiteY11" fmla="*/ 215673 h 1342734"/>
              <a:gd name="connsiteX12" fmla="*/ 10045431 w 10678681"/>
              <a:gd name="connsiteY12" fmla="*/ 229568 h 1342734"/>
              <a:gd name="connsiteX13" fmla="*/ 9929077 w 10678681"/>
              <a:gd name="connsiteY13" fmla="*/ 209062 h 1342734"/>
              <a:gd name="connsiteX14" fmla="*/ 9840045 w 10678681"/>
              <a:gd name="connsiteY14" fmla="*/ 223033 h 1342734"/>
              <a:gd name="connsiteX15" fmla="*/ 9679639 w 10678681"/>
              <a:gd name="connsiteY15" fmla="*/ 247182 h 1342734"/>
              <a:gd name="connsiteX16" fmla="*/ 9498347 w 10678681"/>
              <a:gd name="connsiteY16" fmla="*/ 244723 h 1342734"/>
              <a:gd name="connsiteX17" fmla="*/ 9366026 w 10678681"/>
              <a:gd name="connsiteY17" fmla="*/ 299024 h 1342734"/>
              <a:gd name="connsiteX18" fmla="*/ 9316702 w 10678681"/>
              <a:gd name="connsiteY18" fmla="*/ 356523 h 1342734"/>
              <a:gd name="connsiteX19" fmla="*/ 9121744 w 10678681"/>
              <a:gd name="connsiteY19" fmla="*/ 365177 h 1342734"/>
              <a:gd name="connsiteX20" fmla="*/ 9061654 w 10678681"/>
              <a:gd name="connsiteY20" fmla="*/ 393730 h 1342734"/>
              <a:gd name="connsiteX21" fmla="*/ 8997577 w 10678681"/>
              <a:gd name="connsiteY21" fmla="*/ 380865 h 1342734"/>
              <a:gd name="connsiteX22" fmla="*/ 8907968 w 10678681"/>
              <a:gd name="connsiteY22" fmla="*/ 447345 h 1342734"/>
              <a:gd name="connsiteX23" fmla="*/ 8764163 w 10678681"/>
              <a:gd name="connsiteY23" fmla="*/ 471000 h 1342734"/>
              <a:gd name="connsiteX24" fmla="*/ 8680155 w 10678681"/>
              <a:gd name="connsiteY24" fmla="*/ 492404 h 1342734"/>
              <a:gd name="connsiteX25" fmla="*/ 8651436 w 10678681"/>
              <a:gd name="connsiteY25" fmla="*/ 511923 h 1342734"/>
              <a:gd name="connsiteX26" fmla="*/ 8609185 w 10678681"/>
              <a:gd name="connsiteY26" fmla="*/ 531525 h 1342734"/>
              <a:gd name="connsiteX27" fmla="*/ 8537091 w 10678681"/>
              <a:gd name="connsiteY27" fmla="*/ 574933 h 1342734"/>
              <a:gd name="connsiteX28" fmla="*/ 8435931 w 10678681"/>
              <a:gd name="connsiteY28" fmla="*/ 617926 h 1342734"/>
              <a:gd name="connsiteX29" fmla="*/ 8348623 w 10678681"/>
              <a:gd name="connsiteY29" fmla="*/ 600607 h 1342734"/>
              <a:gd name="connsiteX30" fmla="*/ 8276883 w 10678681"/>
              <a:gd name="connsiteY30" fmla="*/ 588214 h 1342734"/>
              <a:gd name="connsiteX31" fmla="*/ 8086698 w 10678681"/>
              <a:gd name="connsiteY31" fmla="*/ 605185 h 1342734"/>
              <a:gd name="connsiteX32" fmla="*/ 7982378 w 10678681"/>
              <a:gd name="connsiteY32" fmla="*/ 629799 h 1342734"/>
              <a:gd name="connsiteX33" fmla="*/ 7947952 w 10678681"/>
              <a:gd name="connsiteY33" fmla="*/ 648003 h 1342734"/>
              <a:gd name="connsiteX34" fmla="*/ 7890112 w 10678681"/>
              <a:gd name="connsiteY34" fmla="*/ 677915 h 1342734"/>
              <a:gd name="connsiteX35" fmla="*/ 7853284 w 10678681"/>
              <a:gd name="connsiteY35" fmla="*/ 723588 h 1342734"/>
              <a:gd name="connsiteX36" fmla="*/ 7802383 w 10678681"/>
              <a:gd name="connsiteY36" fmla="*/ 739359 h 1342734"/>
              <a:gd name="connsiteX37" fmla="*/ 7730518 w 10678681"/>
              <a:gd name="connsiteY37" fmla="*/ 739526 h 1342734"/>
              <a:gd name="connsiteX38" fmla="*/ 7720084 w 10678681"/>
              <a:gd name="connsiteY38" fmla="*/ 760750 h 1342734"/>
              <a:gd name="connsiteX39" fmla="*/ 7652907 w 10678681"/>
              <a:gd name="connsiteY39" fmla="*/ 783273 h 1342734"/>
              <a:gd name="connsiteX40" fmla="*/ 7606008 w 10678681"/>
              <a:gd name="connsiteY40" fmla="*/ 800717 h 1342734"/>
              <a:gd name="connsiteX41" fmla="*/ 7480223 w 10678681"/>
              <a:gd name="connsiteY41" fmla="*/ 856821 h 1342734"/>
              <a:gd name="connsiteX42" fmla="*/ 7356005 w 10678681"/>
              <a:gd name="connsiteY42" fmla="*/ 919462 h 1342734"/>
              <a:gd name="connsiteX43" fmla="*/ 7305396 w 10678681"/>
              <a:gd name="connsiteY43" fmla="*/ 986228 h 1342734"/>
              <a:gd name="connsiteX44" fmla="*/ 7266251 w 10678681"/>
              <a:gd name="connsiteY44" fmla="*/ 967864 h 1342734"/>
              <a:gd name="connsiteX45" fmla="*/ 7258094 w 10678681"/>
              <a:gd name="connsiteY45" fmla="*/ 990679 h 1342734"/>
              <a:gd name="connsiteX46" fmla="*/ 7257893 w 10678681"/>
              <a:gd name="connsiteY46" fmla="*/ 991204 h 1342734"/>
              <a:gd name="connsiteX47" fmla="*/ 7247153 w 10678681"/>
              <a:gd name="connsiteY47" fmla="*/ 991550 h 1342734"/>
              <a:gd name="connsiteX48" fmla="*/ 7193612 w 10678681"/>
              <a:gd name="connsiteY48" fmla="*/ 987042 h 1342734"/>
              <a:gd name="connsiteX49" fmla="*/ 7132632 w 10678681"/>
              <a:gd name="connsiteY49" fmla="*/ 1042036 h 1342734"/>
              <a:gd name="connsiteX50" fmla="*/ 7105610 w 10678681"/>
              <a:gd name="connsiteY50" fmla="*/ 1053537 h 1342734"/>
              <a:gd name="connsiteX51" fmla="*/ 7069148 w 10678681"/>
              <a:gd name="connsiteY51" fmla="*/ 1047163 h 1342734"/>
              <a:gd name="connsiteX52" fmla="*/ 7039634 w 10678681"/>
              <a:gd name="connsiteY52" fmla="*/ 1059971 h 1342734"/>
              <a:gd name="connsiteX53" fmla="*/ 7033445 w 10678681"/>
              <a:gd name="connsiteY53" fmla="*/ 1063314 h 1342734"/>
              <a:gd name="connsiteX54" fmla="*/ 6999157 w 10678681"/>
              <a:gd name="connsiteY54" fmla="*/ 1055282 h 1342734"/>
              <a:gd name="connsiteX55" fmla="*/ 6981874 w 10678681"/>
              <a:gd name="connsiteY55" fmla="*/ 1053827 h 1342734"/>
              <a:gd name="connsiteX56" fmla="*/ 6976102 w 10678681"/>
              <a:gd name="connsiteY56" fmla="*/ 1047854 h 1342734"/>
              <a:gd name="connsiteX57" fmla="*/ 6951040 w 10678681"/>
              <a:gd name="connsiteY57" fmla="*/ 1048531 h 1342734"/>
              <a:gd name="connsiteX58" fmla="*/ 6948497 w 10678681"/>
              <a:gd name="connsiteY58" fmla="*/ 1050706 h 1342734"/>
              <a:gd name="connsiteX59" fmla="*/ 6926582 w 10678681"/>
              <a:gd name="connsiteY59" fmla="*/ 1043462 h 1342734"/>
              <a:gd name="connsiteX60" fmla="*/ 6833743 w 10678681"/>
              <a:gd name="connsiteY60" fmla="*/ 1027960 h 1342734"/>
              <a:gd name="connsiteX61" fmla="*/ 6687090 w 10678681"/>
              <a:gd name="connsiteY61" fmla="*/ 1063250 h 1342734"/>
              <a:gd name="connsiteX62" fmla="*/ 6431838 w 10678681"/>
              <a:gd name="connsiteY62" fmla="*/ 1063226 h 1342734"/>
              <a:gd name="connsiteX63" fmla="*/ 6327795 w 10678681"/>
              <a:gd name="connsiteY63" fmla="*/ 1088142 h 1342734"/>
              <a:gd name="connsiteX64" fmla="*/ 6136549 w 10678681"/>
              <a:gd name="connsiteY64" fmla="*/ 1100268 h 1342734"/>
              <a:gd name="connsiteX65" fmla="*/ 6004655 w 10678681"/>
              <a:gd name="connsiteY65" fmla="*/ 1114946 h 1342734"/>
              <a:gd name="connsiteX66" fmla="*/ 5936643 w 10678681"/>
              <a:gd name="connsiteY66" fmla="*/ 1095428 h 1342734"/>
              <a:gd name="connsiteX67" fmla="*/ 5912484 w 10678681"/>
              <a:gd name="connsiteY67" fmla="*/ 1112624 h 1342734"/>
              <a:gd name="connsiteX68" fmla="*/ 5908387 w 10678681"/>
              <a:gd name="connsiteY68" fmla="*/ 1116018 h 1342734"/>
              <a:gd name="connsiteX69" fmla="*/ 5890495 w 10678681"/>
              <a:gd name="connsiteY69" fmla="*/ 1120268 h 1342734"/>
              <a:gd name="connsiteX70" fmla="*/ 5887318 w 10678681"/>
              <a:gd name="connsiteY70" fmla="*/ 1133134 h 1342734"/>
              <a:gd name="connsiteX71" fmla="*/ 5861726 w 10678681"/>
              <a:gd name="connsiteY71" fmla="*/ 1147891 h 1342734"/>
              <a:gd name="connsiteX72" fmla="*/ 5805823 w 10678681"/>
              <a:gd name="connsiteY72" fmla="*/ 1152457 h 1342734"/>
              <a:gd name="connsiteX73" fmla="*/ 5689841 w 10678681"/>
              <a:gd name="connsiteY73" fmla="*/ 1176232 h 1342734"/>
              <a:gd name="connsiteX74" fmla="*/ 5605119 w 10678681"/>
              <a:gd name="connsiteY74" fmla="*/ 1190202 h 1342734"/>
              <a:gd name="connsiteX75" fmla="*/ 5488513 w 10678681"/>
              <a:gd name="connsiteY75" fmla="*/ 1205367 h 1342734"/>
              <a:gd name="connsiteX76" fmla="*/ 5402905 w 10678681"/>
              <a:gd name="connsiteY76" fmla="*/ 1241191 h 1342734"/>
              <a:gd name="connsiteX77" fmla="*/ 5192893 w 10678681"/>
              <a:gd name="connsiteY77" fmla="*/ 1247188 h 1342734"/>
              <a:gd name="connsiteX78" fmla="*/ 5164025 w 10678681"/>
              <a:gd name="connsiteY78" fmla="*/ 1257028 h 1342734"/>
              <a:gd name="connsiteX79" fmla="*/ 5103589 w 10678681"/>
              <a:gd name="connsiteY79" fmla="*/ 1263189 h 1342734"/>
              <a:gd name="connsiteX80" fmla="*/ 4894688 w 10678681"/>
              <a:gd name="connsiteY80" fmla="*/ 1247184 h 1342734"/>
              <a:gd name="connsiteX81" fmla="*/ 4788036 w 10678681"/>
              <a:gd name="connsiteY81" fmla="*/ 1238182 h 1342734"/>
              <a:gd name="connsiteX82" fmla="*/ 4747555 w 10678681"/>
              <a:gd name="connsiteY82" fmla="*/ 1252768 h 1342734"/>
              <a:gd name="connsiteX83" fmla="*/ 4679644 w 10678681"/>
              <a:gd name="connsiteY83" fmla="*/ 1276603 h 1342734"/>
              <a:gd name="connsiteX84" fmla="*/ 4617473 w 10678681"/>
              <a:gd name="connsiteY84" fmla="*/ 1296467 h 1342734"/>
              <a:gd name="connsiteX85" fmla="*/ 4564919 w 10678681"/>
              <a:gd name="connsiteY85" fmla="*/ 1325507 h 1342734"/>
              <a:gd name="connsiteX86" fmla="*/ 4566586 w 10678681"/>
              <a:gd name="connsiteY86" fmla="*/ 1316963 h 1342734"/>
              <a:gd name="connsiteX87" fmla="*/ 4556303 w 10678681"/>
              <a:gd name="connsiteY87" fmla="*/ 1300262 h 1342734"/>
              <a:gd name="connsiteX88" fmla="*/ 4502358 w 10678681"/>
              <a:gd name="connsiteY88" fmla="*/ 1302558 h 1342734"/>
              <a:gd name="connsiteX89" fmla="*/ 4498919 w 10678681"/>
              <a:gd name="connsiteY89" fmla="*/ 1312115 h 1342734"/>
              <a:gd name="connsiteX90" fmla="*/ 4492075 w 10678681"/>
              <a:gd name="connsiteY90" fmla="*/ 1313357 h 1342734"/>
              <a:gd name="connsiteX91" fmla="*/ 4487466 w 10678681"/>
              <a:gd name="connsiteY91" fmla="*/ 1304102 h 1342734"/>
              <a:gd name="connsiteX92" fmla="*/ 4398292 w 10678681"/>
              <a:gd name="connsiteY92" fmla="*/ 1278410 h 1342734"/>
              <a:gd name="connsiteX93" fmla="*/ 4306088 w 10678681"/>
              <a:gd name="connsiteY93" fmla="*/ 1282512 h 1342734"/>
              <a:gd name="connsiteX94" fmla="*/ 4188995 w 10678681"/>
              <a:gd name="connsiteY94" fmla="*/ 1296718 h 1342734"/>
              <a:gd name="connsiteX95" fmla="*/ 4136582 w 10678681"/>
              <a:gd name="connsiteY95" fmla="*/ 1287687 h 1342734"/>
              <a:gd name="connsiteX96" fmla="*/ 4064614 w 10678681"/>
              <a:gd name="connsiteY96" fmla="*/ 1296118 h 1342734"/>
              <a:gd name="connsiteX97" fmla="*/ 3900948 w 10678681"/>
              <a:gd name="connsiteY97" fmla="*/ 1322156 h 1342734"/>
              <a:gd name="connsiteX98" fmla="*/ 3787890 w 10678681"/>
              <a:gd name="connsiteY98" fmla="*/ 1322164 h 1342734"/>
              <a:gd name="connsiteX99" fmla="*/ 3745993 w 10678681"/>
              <a:gd name="connsiteY99" fmla="*/ 1342630 h 1342734"/>
              <a:gd name="connsiteX100" fmla="*/ 3675785 w 10678681"/>
              <a:gd name="connsiteY100" fmla="*/ 1326802 h 1342734"/>
              <a:gd name="connsiteX101" fmla="*/ 3623856 w 10678681"/>
              <a:gd name="connsiteY101" fmla="*/ 1290804 h 1342734"/>
              <a:gd name="connsiteX102" fmla="*/ 3564933 w 10678681"/>
              <a:gd name="connsiteY102" fmla="*/ 1287147 h 1342734"/>
              <a:gd name="connsiteX103" fmla="*/ 3550537 w 10678681"/>
              <a:gd name="connsiteY103" fmla="*/ 1317552 h 1342734"/>
              <a:gd name="connsiteX104" fmla="*/ 3487736 w 10678681"/>
              <a:gd name="connsiteY104" fmla="*/ 1303493 h 1342734"/>
              <a:gd name="connsiteX105" fmla="*/ 3392548 w 10678681"/>
              <a:gd name="connsiteY105" fmla="*/ 1278741 h 1342734"/>
              <a:gd name="connsiteX106" fmla="*/ 3337466 w 10678681"/>
              <a:gd name="connsiteY106" fmla="*/ 1272537 h 1342734"/>
              <a:gd name="connsiteX107" fmla="*/ 3175981 w 10678681"/>
              <a:gd name="connsiteY107" fmla="*/ 1208973 h 1342734"/>
              <a:gd name="connsiteX108" fmla="*/ 3036856 w 10678681"/>
              <a:gd name="connsiteY108" fmla="*/ 1214383 h 1342734"/>
              <a:gd name="connsiteX109" fmla="*/ 2824973 w 10678681"/>
              <a:gd name="connsiteY109" fmla="*/ 1134864 h 1342734"/>
              <a:gd name="connsiteX110" fmla="*/ 2804398 w 10678681"/>
              <a:gd name="connsiteY110" fmla="*/ 1125556 h 1342734"/>
              <a:gd name="connsiteX111" fmla="*/ 2736109 w 10678681"/>
              <a:gd name="connsiteY111" fmla="*/ 1137717 h 1342734"/>
              <a:gd name="connsiteX112" fmla="*/ 2659096 w 10678681"/>
              <a:gd name="connsiteY112" fmla="*/ 1150294 h 1342734"/>
              <a:gd name="connsiteX113" fmla="*/ 2567088 w 10678681"/>
              <a:gd name="connsiteY113" fmla="*/ 1181781 h 1342734"/>
              <a:gd name="connsiteX114" fmla="*/ 2454501 w 10678681"/>
              <a:gd name="connsiteY114" fmla="*/ 1155455 h 1342734"/>
              <a:gd name="connsiteX115" fmla="*/ 2385161 w 10678681"/>
              <a:gd name="connsiteY115" fmla="*/ 1161312 h 1342734"/>
              <a:gd name="connsiteX116" fmla="*/ 2273361 w 10678681"/>
              <a:gd name="connsiteY116" fmla="*/ 1134090 h 1342734"/>
              <a:gd name="connsiteX117" fmla="*/ 2132003 w 10678681"/>
              <a:gd name="connsiteY117" fmla="*/ 1139225 h 1342734"/>
              <a:gd name="connsiteX118" fmla="*/ 2041224 w 10678681"/>
              <a:gd name="connsiteY118" fmla="*/ 1147536 h 1342734"/>
              <a:gd name="connsiteX119" fmla="*/ 2010157 w 10678681"/>
              <a:gd name="connsiteY119" fmla="*/ 1152767 h 1342734"/>
              <a:gd name="connsiteX120" fmla="*/ 1859213 w 10678681"/>
              <a:gd name="connsiteY120" fmla="*/ 1199540 h 1342734"/>
              <a:gd name="connsiteX121" fmla="*/ 1735877 w 10678681"/>
              <a:gd name="connsiteY121" fmla="*/ 1246527 h 1342734"/>
              <a:gd name="connsiteX122" fmla="*/ 1705069 w 10678681"/>
              <a:gd name="connsiteY122" fmla="*/ 1251989 h 1342734"/>
              <a:gd name="connsiteX123" fmla="*/ 1279827 w 10678681"/>
              <a:gd name="connsiteY123" fmla="*/ 1245307 h 1342734"/>
              <a:gd name="connsiteX124" fmla="*/ 1021737 w 10678681"/>
              <a:gd name="connsiteY124" fmla="*/ 1238739 h 1342734"/>
              <a:gd name="connsiteX125" fmla="*/ 959820 w 10678681"/>
              <a:gd name="connsiteY125" fmla="*/ 1275863 h 1342734"/>
              <a:gd name="connsiteX126" fmla="*/ 929137 w 10678681"/>
              <a:gd name="connsiteY126" fmla="*/ 1273957 h 1342734"/>
              <a:gd name="connsiteX127" fmla="*/ 878849 w 10678681"/>
              <a:gd name="connsiteY127" fmla="*/ 1266740 h 1342734"/>
              <a:gd name="connsiteX128" fmla="*/ 800667 w 10678681"/>
              <a:gd name="connsiteY128" fmla="*/ 1282041 h 1342734"/>
              <a:gd name="connsiteX129" fmla="*/ 644906 w 10678681"/>
              <a:gd name="connsiteY129" fmla="*/ 1273685 h 1342734"/>
              <a:gd name="connsiteX130" fmla="*/ 379869 w 10678681"/>
              <a:gd name="connsiteY130" fmla="*/ 1339165 h 1342734"/>
              <a:gd name="connsiteX131" fmla="*/ 137696 w 10678681"/>
              <a:gd name="connsiteY131" fmla="*/ 1319217 h 1342734"/>
              <a:gd name="connsiteX132" fmla="*/ 54250 w 10678681"/>
              <a:gd name="connsiteY132" fmla="*/ 1315838 h 1342734"/>
              <a:gd name="connsiteX133" fmla="*/ 28042 w 10678681"/>
              <a:gd name="connsiteY133" fmla="*/ 1297822 h 1342734"/>
              <a:gd name="connsiteX134" fmla="*/ 0 w 10678681"/>
              <a:gd name="connsiteY134" fmla="*/ 1294612 h 1342734"/>
              <a:gd name="connsiteX135" fmla="*/ 0 w 10678681"/>
              <a:gd name="connsiteY135" fmla="*/ 0 h 1342734"/>
              <a:gd name="connsiteX0" fmla="*/ 0 w 10678681"/>
              <a:gd name="connsiteY0" fmla="*/ 0 h 1342734"/>
              <a:gd name="connsiteX1" fmla="*/ 10678681 w 10678681"/>
              <a:gd name="connsiteY1" fmla="*/ 0 h 1342734"/>
              <a:gd name="connsiteX2" fmla="*/ 10666019 w 10678681"/>
              <a:gd name="connsiteY2" fmla="*/ 7876 h 1342734"/>
              <a:gd name="connsiteX3" fmla="*/ 10632825 w 10678681"/>
              <a:gd name="connsiteY3" fmla="*/ 32153 h 1342734"/>
              <a:gd name="connsiteX4" fmla="*/ 10516219 w 10678681"/>
              <a:gd name="connsiteY4" fmla="*/ 45588 h 1342734"/>
              <a:gd name="connsiteX5" fmla="*/ 10456989 w 10678681"/>
              <a:gd name="connsiteY5" fmla="*/ 979 h 1342734"/>
              <a:gd name="connsiteX6" fmla="*/ 10438642 w 10678681"/>
              <a:gd name="connsiteY6" fmla="*/ 1524 h 1342734"/>
              <a:gd name="connsiteX7" fmla="*/ 10407146 w 10678681"/>
              <a:gd name="connsiteY7" fmla="*/ 43659 h 1342734"/>
              <a:gd name="connsiteX8" fmla="*/ 10341159 w 10678681"/>
              <a:gd name="connsiteY8" fmla="*/ 103824 h 1342734"/>
              <a:gd name="connsiteX9" fmla="*/ 10244930 w 10678681"/>
              <a:gd name="connsiteY9" fmla="*/ 94599 h 1342734"/>
              <a:gd name="connsiteX10" fmla="*/ 10115334 w 10678681"/>
              <a:gd name="connsiteY10" fmla="*/ 155658 h 1342734"/>
              <a:gd name="connsiteX11" fmla="*/ 10068157 w 10678681"/>
              <a:gd name="connsiteY11" fmla="*/ 215673 h 1342734"/>
              <a:gd name="connsiteX12" fmla="*/ 10045431 w 10678681"/>
              <a:gd name="connsiteY12" fmla="*/ 229568 h 1342734"/>
              <a:gd name="connsiteX13" fmla="*/ 9929077 w 10678681"/>
              <a:gd name="connsiteY13" fmla="*/ 209062 h 1342734"/>
              <a:gd name="connsiteX14" fmla="*/ 9840045 w 10678681"/>
              <a:gd name="connsiteY14" fmla="*/ 223033 h 1342734"/>
              <a:gd name="connsiteX15" fmla="*/ 9679639 w 10678681"/>
              <a:gd name="connsiteY15" fmla="*/ 247182 h 1342734"/>
              <a:gd name="connsiteX16" fmla="*/ 9498347 w 10678681"/>
              <a:gd name="connsiteY16" fmla="*/ 244723 h 1342734"/>
              <a:gd name="connsiteX17" fmla="*/ 9366026 w 10678681"/>
              <a:gd name="connsiteY17" fmla="*/ 299024 h 1342734"/>
              <a:gd name="connsiteX18" fmla="*/ 9316702 w 10678681"/>
              <a:gd name="connsiteY18" fmla="*/ 356523 h 1342734"/>
              <a:gd name="connsiteX19" fmla="*/ 9121744 w 10678681"/>
              <a:gd name="connsiteY19" fmla="*/ 365177 h 1342734"/>
              <a:gd name="connsiteX20" fmla="*/ 9061654 w 10678681"/>
              <a:gd name="connsiteY20" fmla="*/ 393730 h 1342734"/>
              <a:gd name="connsiteX21" fmla="*/ 8997577 w 10678681"/>
              <a:gd name="connsiteY21" fmla="*/ 380865 h 1342734"/>
              <a:gd name="connsiteX22" fmla="*/ 8907968 w 10678681"/>
              <a:gd name="connsiteY22" fmla="*/ 447345 h 1342734"/>
              <a:gd name="connsiteX23" fmla="*/ 8764163 w 10678681"/>
              <a:gd name="connsiteY23" fmla="*/ 471000 h 1342734"/>
              <a:gd name="connsiteX24" fmla="*/ 8680155 w 10678681"/>
              <a:gd name="connsiteY24" fmla="*/ 492404 h 1342734"/>
              <a:gd name="connsiteX25" fmla="*/ 8651436 w 10678681"/>
              <a:gd name="connsiteY25" fmla="*/ 511923 h 1342734"/>
              <a:gd name="connsiteX26" fmla="*/ 8609185 w 10678681"/>
              <a:gd name="connsiteY26" fmla="*/ 531525 h 1342734"/>
              <a:gd name="connsiteX27" fmla="*/ 8537091 w 10678681"/>
              <a:gd name="connsiteY27" fmla="*/ 574933 h 1342734"/>
              <a:gd name="connsiteX28" fmla="*/ 8435931 w 10678681"/>
              <a:gd name="connsiteY28" fmla="*/ 617926 h 1342734"/>
              <a:gd name="connsiteX29" fmla="*/ 8348623 w 10678681"/>
              <a:gd name="connsiteY29" fmla="*/ 600607 h 1342734"/>
              <a:gd name="connsiteX30" fmla="*/ 8276883 w 10678681"/>
              <a:gd name="connsiteY30" fmla="*/ 588214 h 1342734"/>
              <a:gd name="connsiteX31" fmla="*/ 8086698 w 10678681"/>
              <a:gd name="connsiteY31" fmla="*/ 605185 h 1342734"/>
              <a:gd name="connsiteX32" fmla="*/ 7982378 w 10678681"/>
              <a:gd name="connsiteY32" fmla="*/ 629799 h 1342734"/>
              <a:gd name="connsiteX33" fmla="*/ 7947952 w 10678681"/>
              <a:gd name="connsiteY33" fmla="*/ 648003 h 1342734"/>
              <a:gd name="connsiteX34" fmla="*/ 7890112 w 10678681"/>
              <a:gd name="connsiteY34" fmla="*/ 677915 h 1342734"/>
              <a:gd name="connsiteX35" fmla="*/ 7853284 w 10678681"/>
              <a:gd name="connsiteY35" fmla="*/ 723588 h 1342734"/>
              <a:gd name="connsiteX36" fmla="*/ 7802383 w 10678681"/>
              <a:gd name="connsiteY36" fmla="*/ 739359 h 1342734"/>
              <a:gd name="connsiteX37" fmla="*/ 7730518 w 10678681"/>
              <a:gd name="connsiteY37" fmla="*/ 739526 h 1342734"/>
              <a:gd name="connsiteX38" fmla="*/ 7720084 w 10678681"/>
              <a:gd name="connsiteY38" fmla="*/ 760750 h 1342734"/>
              <a:gd name="connsiteX39" fmla="*/ 7652907 w 10678681"/>
              <a:gd name="connsiteY39" fmla="*/ 783273 h 1342734"/>
              <a:gd name="connsiteX40" fmla="*/ 7606008 w 10678681"/>
              <a:gd name="connsiteY40" fmla="*/ 800717 h 1342734"/>
              <a:gd name="connsiteX41" fmla="*/ 7480223 w 10678681"/>
              <a:gd name="connsiteY41" fmla="*/ 856821 h 1342734"/>
              <a:gd name="connsiteX42" fmla="*/ 7356005 w 10678681"/>
              <a:gd name="connsiteY42" fmla="*/ 919462 h 1342734"/>
              <a:gd name="connsiteX43" fmla="*/ 7305396 w 10678681"/>
              <a:gd name="connsiteY43" fmla="*/ 986228 h 1342734"/>
              <a:gd name="connsiteX44" fmla="*/ 7266251 w 10678681"/>
              <a:gd name="connsiteY44" fmla="*/ 967864 h 1342734"/>
              <a:gd name="connsiteX45" fmla="*/ 7258094 w 10678681"/>
              <a:gd name="connsiteY45" fmla="*/ 990679 h 1342734"/>
              <a:gd name="connsiteX46" fmla="*/ 7257893 w 10678681"/>
              <a:gd name="connsiteY46" fmla="*/ 991204 h 1342734"/>
              <a:gd name="connsiteX47" fmla="*/ 7247153 w 10678681"/>
              <a:gd name="connsiteY47" fmla="*/ 991550 h 1342734"/>
              <a:gd name="connsiteX48" fmla="*/ 7193612 w 10678681"/>
              <a:gd name="connsiteY48" fmla="*/ 987042 h 1342734"/>
              <a:gd name="connsiteX49" fmla="*/ 7132632 w 10678681"/>
              <a:gd name="connsiteY49" fmla="*/ 1042036 h 1342734"/>
              <a:gd name="connsiteX50" fmla="*/ 7105610 w 10678681"/>
              <a:gd name="connsiteY50" fmla="*/ 1053537 h 1342734"/>
              <a:gd name="connsiteX51" fmla="*/ 7069148 w 10678681"/>
              <a:gd name="connsiteY51" fmla="*/ 1047163 h 1342734"/>
              <a:gd name="connsiteX52" fmla="*/ 7039634 w 10678681"/>
              <a:gd name="connsiteY52" fmla="*/ 1059971 h 1342734"/>
              <a:gd name="connsiteX53" fmla="*/ 7033445 w 10678681"/>
              <a:gd name="connsiteY53" fmla="*/ 1063314 h 1342734"/>
              <a:gd name="connsiteX54" fmla="*/ 6999157 w 10678681"/>
              <a:gd name="connsiteY54" fmla="*/ 1055282 h 1342734"/>
              <a:gd name="connsiteX55" fmla="*/ 6981874 w 10678681"/>
              <a:gd name="connsiteY55" fmla="*/ 1053827 h 1342734"/>
              <a:gd name="connsiteX56" fmla="*/ 6976102 w 10678681"/>
              <a:gd name="connsiteY56" fmla="*/ 1047854 h 1342734"/>
              <a:gd name="connsiteX57" fmla="*/ 6951040 w 10678681"/>
              <a:gd name="connsiteY57" fmla="*/ 1048531 h 1342734"/>
              <a:gd name="connsiteX58" fmla="*/ 6948497 w 10678681"/>
              <a:gd name="connsiteY58" fmla="*/ 1050706 h 1342734"/>
              <a:gd name="connsiteX59" fmla="*/ 6926582 w 10678681"/>
              <a:gd name="connsiteY59" fmla="*/ 1043462 h 1342734"/>
              <a:gd name="connsiteX60" fmla="*/ 6833743 w 10678681"/>
              <a:gd name="connsiteY60" fmla="*/ 1027960 h 1342734"/>
              <a:gd name="connsiteX61" fmla="*/ 6687090 w 10678681"/>
              <a:gd name="connsiteY61" fmla="*/ 1063250 h 1342734"/>
              <a:gd name="connsiteX62" fmla="*/ 6431838 w 10678681"/>
              <a:gd name="connsiteY62" fmla="*/ 1063226 h 1342734"/>
              <a:gd name="connsiteX63" fmla="*/ 6327795 w 10678681"/>
              <a:gd name="connsiteY63" fmla="*/ 1088142 h 1342734"/>
              <a:gd name="connsiteX64" fmla="*/ 6136549 w 10678681"/>
              <a:gd name="connsiteY64" fmla="*/ 1100268 h 1342734"/>
              <a:gd name="connsiteX65" fmla="*/ 6004655 w 10678681"/>
              <a:gd name="connsiteY65" fmla="*/ 1114946 h 1342734"/>
              <a:gd name="connsiteX66" fmla="*/ 5936643 w 10678681"/>
              <a:gd name="connsiteY66" fmla="*/ 1095428 h 1342734"/>
              <a:gd name="connsiteX67" fmla="*/ 5912484 w 10678681"/>
              <a:gd name="connsiteY67" fmla="*/ 1112624 h 1342734"/>
              <a:gd name="connsiteX68" fmla="*/ 5908387 w 10678681"/>
              <a:gd name="connsiteY68" fmla="*/ 1116018 h 1342734"/>
              <a:gd name="connsiteX69" fmla="*/ 5890495 w 10678681"/>
              <a:gd name="connsiteY69" fmla="*/ 1120268 h 1342734"/>
              <a:gd name="connsiteX70" fmla="*/ 5887318 w 10678681"/>
              <a:gd name="connsiteY70" fmla="*/ 1133134 h 1342734"/>
              <a:gd name="connsiteX71" fmla="*/ 5861726 w 10678681"/>
              <a:gd name="connsiteY71" fmla="*/ 1147891 h 1342734"/>
              <a:gd name="connsiteX72" fmla="*/ 5805823 w 10678681"/>
              <a:gd name="connsiteY72" fmla="*/ 1152457 h 1342734"/>
              <a:gd name="connsiteX73" fmla="*/ 5689841 w 10678681"/>
              <a:gd name="connsiteY73" fmla="*/ 1176232 h 1342734"/>
              <a:gd name="connsiteX74" fmla="*/ 5605119 w 10678681"/>
              <a:gd name="connsiteY74" fmla="*/ 1190202 h 1342734"/>
              <a:gd name="connsiteX75" fmla="*/ 5488513 w 10678681"/>
              <a:gd name="connsiteY75" fmla="*/ 1205367 h 1342734"/>
              <a:gd name="connsiteX76" fmla="*/ 5402905 w 10678681"/>
              <a:gd name="connsiteY76" fmla="*/ 1241191 h 1342734"/>
              <a:gd name="connsiteX77" fmla="*/ 5192893 w 10678681"/>
              <a:gd name="connsiteY77" fmla="*/ 1247188 h 1342734"/>
              <a:gd name="connsiteX78" fmla="*/ 5164025 w 10678681"/>
              <a:gd name="connsiteY78" fmla="*/ 1257028 h 1342734"/>
              <a:gd name="connsiteX79" fmla="*/ 5103589 w 10678681"/>
              <a:gd name="connsiteY79" fmla="*/ 1263189 h 1342734"/>
              <a:gd name="connsiteX80" fmla="*/ 4894688 w 10678681"/>
              <a:gd name="connsiteY80" fmla="*/ 1247184 h 1342734"/>
              <a:gd name="connsiteX81" fmla="*/ 4788036 w 10678681"/>
              <a:gd name="connsiteY81" fmla="*/ 1238182 h 1342734"/>
              <a:gd name="connsiteX82" fmla="*/ 4747555 w 10678681"/>
              <a:gd name="connsiteY82" fmla="*/ 1252768 h 1342734"/>
              <a:gd name="connsiteX83" fmla="*/ 4679644 w 10678681"/>
              <a:gd name="connsiteY83" fmla="*/ 1276603 h 1342734"/>
              <a:gd name="connsiteX84" fmla="*/ 4617473 w 10678681"/>
              <a:gd name="connsiteY84" fmla="*/ 1296467 h 1342734"/>
              <a:gd name="connsiteX85" fmla="*/ 4564919 w 10678681"/>
              <a:gd name="connsiteY85" fmla="*/ 1325507 h 1342734"/>
              <a:gd name="connsiteX86" fmla="*/ 4566586 w 10678681"/>
              <a:gd name="connsiteY86" fmla="*/ 1316963 h 1342734"/>
              <a:gd name="connsiteX87" fmla="*/ 4556303 w 10678681"/>
              <a:gd name="connsiteY87" fmla="*/ 1300262 h 1342734"/>
              <a:gd name="connsiteX88" fmla="*/ 4502358 w 10678681"/>
              <a:gd name="connsiteY88" fmla="*/ 1302558 h 1342734"/>
              <a:gd name="connsiteX89" fmla="*/ 4498919 w 10678681"/>
              <a:gd name="connsiteY89" fmla="*/ 1312115 h 1342734"/>
              <a:gd name="connsiteX90" fmla="*/ 4492075 w 10678681"/>
              <a:gd name="connsiteY90" fmla="*/ 1313357 h 1342734"/>
              <a:gd name="connsiteX91" fmla="*/ 4487466 w 10678681"/>
              <a:gd name="connsiteY91" fmla="*/ 1304102 h 1342734"/>
              <a:gd name="connsiteX92" fmla="*/ 4398292 w 10678681"/>
              <a:gd name="connsiteY92" fmla="*/ 1278410 h 1342734"/>
              <a:gd name="connsiteX93" fmla="*/ 4306088 w 10678681"/>
              <a:gd name="connsiteY93" fmla="*/ 1282512 h 1342734"/>
              <a:gd name="connsiteX94" fmla="*/ 4188995 w 10678681"/>
              <a:gd name="connsiteY94" fmla="*/ 1296718 h 1342734"/>
              <a:gd name="connsiteX95" fmla="*/ 4136582 w 10678681"/>
              <a:gd name="connsiteY95" fmla="*/ 1287687 h 1342734"/>
              <a:gd name="connsiteX96" fmla="*/ 4064614 w 10678681"/>
              <a:gd name="connsiteY96" fmla="*/ 1296118 h 1342734"/>
              <a:gd name="connsiteX97" fmla="*/ 3900948 w 10678681"/>
              <a:gd name="connsiteY97" fmla="*/ 1322156 h 1342734"/>
              <a:gd name="connsiteX98" fmla="*/ 3787890 w 10678681"/>
              <a:gd name="connsiteY98" fmla="*/ 1322164 h 1342734"/>
              <a:gd name="connsiteX99" fmla="*/ 3745993 w 10678681"/>
              <a:gd name="connsiteY99" fmla="*/ 1342630 h 1342734"/>
              <a:gd name="connsiteX100" fmla="*/ 3675785 w 10678681"/>
              <a:gd name="connsiteY100" fmla="*/ 1326802 h 1342734"/>
              <a:gd name="connsiteX101" fmla="*/ 3623856 w 10678681"/>
              <a:gd name="connsiteY101" fmla="*/ 1290804 h 1342734"/>
              <a:gd name="connsiteX102" fmla="*/ 3564933 w 10678681"/>
              <a:gd name="connsiteY102" fmla="*/ 1287147 h 1342734"/>
              <a:gd name="connsiteX103" fmla="*/ 3550537 w 10678681"/>
              <a:gd name="connsiteY103" fmla="*/ 1317552 h 1342734"/>
              <a:gd name="connsiteX104" fmla="*/ 3487736 w 10678681"/>
              <a:gd name="connsiteY104" fmla="*/ 1303493 h 1342734"/>
              <a:gd name="connsiteX105" fmla="*/ 3392548 w 10678681"/>
              <a:gd name="connsiteY105" fmla="*/ 1278741 h 1342734"/>
              <a:gd name="connsiteX106" fmla="*/ 3337466 w 10678681"/>
              <a:gd name="connsiteY106" fmla="*/ 1272537 h 1342734"/>
              <a:gd name="connsiteX107" fmla="*/ 3175981 w 10678681"/>
              <a:gd name="connsiteY107" fmla="*/ 1208973 h 1342734"/>
              <a:gd name="connsiteX108" fmla="*/ 3036856 w 10678681"/>
              <a:gd name="connsiteY108" fmla="*/ 1214383 h 1342734"/>
              <a:gd name="connsiteX109" fmla="*/ 2824973 w 10678681"/>
              <a:gd name="connsiteY109" fmla="*/ 1134864 h 1342734"/>
              <a:gd name="connsiteX110" fmla="*/ 2804398 w 10678681"/>
              <a:gd name="connsiteY110" fmla="*/ 1125556 h 1342734"/>
              <a:gd name="connsiteX111" fmla="*/ 2736109 w 10678681"/>
              <a:gd name="connsiteY111" fmla="*/ 1137717 h 1342734"/>
              <a:gd name="connsiteX112" fmla="*/ 2659096 w 10678681"/>
              <a:gd name="connsiteY112" fmla="*/ 1150294 h 1342734"/>
              <a:gd name="connsiteX113" fmla="*/ 2567088 w 10678681"/>
              <a:gd name="connsiteY113" fmla="*/ 1181781 h 1342734"/>
              <a:gd name="connsiteX114" fmla="*/ 2454501 w 10678681"/>
              <a:gd name="connsiteY114" fmla="*/ 1155455 h 1342734"/>
              <a:gd name="connsiteX115" fmla="*/ 2385161 w 10678681"/>
              <a:gd name="connsiteY115" fmla="*/ 1161312 h 1342734"/>
              <a:gd name="connsiteX116" fmla="*/ 2273361 w 10678681"/>
              <a:gd name="connsiteY116" fmla="*/ 1134090 h 1342734"/>
              <a:gd name="connsiteX117" fmla="*/ 2132003 w 10678681"/>
              <a:gd name="connsiteY117" fmla="*/ 1139225 h 1342734"/>
              <a:gd name="connsiteX118" fmla="*/ 2041224 w 10678681"/>
              <a:gd name="connsiteY118" fmla="*/ 1147536 h 1342734"/>
              <a:gd name="connsiteX119" fmla="*/ 2010157 w 10678681"/>
              <a:gd name="connsiteY119" fmla="*/ 1152767 h 1342734"/>
              <a:gd name="connsiteX120" fmla="*/ 1859213 w 10678681"/>
              <a:gd name="connsiteY120" fmla="*/ 1199540 h 1342734"/>
              <a:gd name="connsiteX121" fmla="*/ 1735877 w 10678681"/>
              <a:gd name="connsiteY121" fmla="*/ 1246527 h 1342734"/>
              <a:gd name="connsiteX122" fmla="*/ 1660167 w 10678681"/>
              <a:gd name="connsiteY122" fmla="*/ 1236849 h 1342734"/>
              <a:gd name="connsiteX123" fmla="*/ 1279827 w 10678681"/>
              <a:gd name="connsiteY123" fmla="*/ 1245307 h 1342734"/>
              <a:gd name="connsiteX124" fmla="*/ 1021737 w 10678681"/>
              <a:gd name="connsiteY124" fmla="*/ 1238739 h 1342734"/>
              <a:gd name="connsiteX125" fmla="*/ 959820 w 10678681"/>
              <a:gd name="connsiteY125" fmla="*/ 1275863 h 1342734"/>
              <a:gd name="connsiteX126" fmla="*/ 929137 w 10678681"/>
              <a:gd name="connsiteY126" fmla="*/ 1273957 h 1342734"/>
              <a:gd name="connsiteX127" fmla="*/ 878849 w 10678681"/>
              <a:gd name="connsiteY127" fmla="*/ 1266740 h 1342734"/>
              <a:gd name="connsiteX128" fmla="*/ 800667 w 10678681"/>
              <a:gd name="connsiteY128" fmla="*/ 1282041 h 1342734"/>
              <a:gd name="connsiteX129" fmla="*/ 644906 w 10678681"/>
              <a:gd name="connsiteY129" fmla="*/ 1273685 h 1342734"/>
              <a:gd name="connsiteX130" fmla="*/ 379869 w 10678681"/>
              <a:gd name="connsiteY130" fmla="*/ 1339165 h 1342734"/>
              <a:gd name="connsiteX131" fmla="*/ 137696 w 10678681"/>
              <a:gd name="connsiteY131" fmla="*/ 1319217 h 1342734"/>
              <a:gd name="connsiteX132" fmla="*/ 54250 w 10678681"/>
              <a:gd name="connsiteY132" fmla="*/ 1315838 h 1342734"/>
              <a:gd name="connsiteX133" fmla="*/ 28042 w 10678681"/>
              <a:gd name="connsiteY133" fmla="*/ 1297822 h 1342734"/>
              <a:gd name="connsiteX134" fmla="*/ 0 w 10678681"/>
              <a:gd name="connsiteY134" fmla="*/ 1294612 h 1342734"/>
              <a:gd name="connsiteX135" fmla="*/ 0 w 10678681"/>
              <a:gd name="connsiteY135" fmla="*/ 0 h 1342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10678681" h="1342734">
                <a:moveTo>
                  <a:pt x="0" y="0"/>
                </a:moveTo>
                <a:lnTo>
                  <a:pt x="10678681" y="0"/>
                </a:lnTo>
                <a:lnTo>
                  <a:pt x="10666019" y="7876"/>
                </a:lnTo>
                <a:cubicBezTo>
                  <a:pt x="10653407" y="16166"/>
                  <a:pt x="10642107" y="24244"/>
                  <a:pt x="10632825" y="32153"/>
                </a:cubicBezTo>
                <a:cubicBezTo>
                  <a:pt x="10592272" y="36323"/>
                  <a:pt x="10556884" y="50892"/>
                  <a:pt x="10516219" y="45588"/>
                </a:cubicBezTo>
                <a:cubicBezTo>
                  <a:pt x="10497465" y="38035"/>
                  <a:pt x="10481313" y="25649"/>
                  <a:pt x="10456989" y="979"/>
                </a:cubicBezTo>
                <a:cubicBezTo>
                  <a:pt x="10458435" y="21260"/>
                  <a:pt x="10448472" y="9612"/>
                  <a:pt x="10438642" y="1524"/>
                </a:cubicBezTo>
                <a:cubicBezTo>
                  <a:pt x="10430119" y="11702"/>
                  <a:pt x="10417632" y="41266"/>
                  <a:pt x="10407146" y="43659"/>
                </a:cubicBezTo>
                <a:cubicBezTo>
                  <a:pt x="10379701" y="2826"/>
                  <a:pt x="10370665" y="125005"/>
                  <a:pt x="10341159" y="103824"/>
                </a:cubicBezTo>
                <a:cubicBezTo>
                  <a:pt x="10332001" y="120367"/>
                  <a:pt x="10274736" y="115685"/>
                  <a:pt x="10244930" y="94599"/>
                </a:cubicBezTo>
                <a:cubicBezTo>
                  <a:pt x="10189350" y="132718"/>
                  <a:pt x="10178914" y="158571"/>
                  <a:pt x="10115334" y="155658"/>
                </a:cubicBezTo>
                <a:cubicBezTo>
                  <a:pt x="10110816" y="185325"/>
                  <a:pt x="10047419" y="166765"/>
                  <a:pt x="10068157" y="215673"/>
                </a:cubicBezTo>
                <a:cubicBezTo>
                  <a:pt x="10047157" y="216184"/>
                  <a:pt x="10029060" y="198149"/>
                  <a:pt x="10045431" y="229568"/>
                </a:cubicBezTo>
                <a:cubicBezTo>
                  <a:pt x="10018897" y="234017"/>
                  <a:pt x="9963426" y="205273"/>
                  <a:pt x="9929077" y="209062"/>
                </a:cubicBezTo>
                <a:cubicBezTo>
                  <a:pt x="9910475" y="224494"/>
                  <a:pt x="9890198" y="272419"/>
                  <a:pt x="9840045" y="223033"/>
                </a:cubicBezTo>
                <a:cubicBezTo>
                  <a:pt x="9789999" y="276055"/>
                  <a:pt x="9744257" y="186744"/>
                  <a:pt x="9679639" y="247182"/>
                </a:cubicBezTo>
                <a:cubicBezTo>
                  <a:pt x="9634736" y="215294"/>
                  <a:pt x="9537501" y="238016"/>
                  <a:pt x="9498347" y="244723"/>
                </a:cubicBezTo>
                <a:cubicBezTo>
                  <a:pt x="9450379" y="244255"/>
                  <a:pt x="9394227" y="293607"/>
                  <a:pt x="9366026" y="299024"/>
                </a:cubicBezTo>
                <a:cubicBezTo>
                  <a:pt x="9341424" y="298595"/>
                  <a:pt x="9297504" y="338146"/>
                  <a:pt x="9316702" y="356523"/>
                </a:cubicBezTo>
                <a:cubicBezTo>
                  <a:pt x="9228105" y="319675"/>
                  <a:pt x="9206375" y="367221"/>
                  <a:pt x="9121744" y="365177"/>
                </a:cubicBezTo>
                <a:cubicBezTo>
                  <a:pt x="9093808" y="425910"/>
                  <a:pt x="9103257" y="373647"/>
                  <a:pt x="9061654" y="393730"/>
                </a:cubicBezTo>
                <a:cubicBezTo>
                  <a:pt x="9060114" y="344357"/>
                  <a:pt x="9015442" y="432718"/>
                  <a:pt x="8997577" y="380865"/>
                </a:cubicBezTo>
                <a:cubicBezTo>
                  <a:pt x="8969550" y="402056"/>
                  <a:pt x="8954076" y="446763"/>
                  <a:pt x="8907968" y="447345"/>
                </a:cubicBezTo>
                <a:cubicBezTo>
                  <a:pt x="8864369" y="428134"/>
                  <a:pt x="8818646" y="497461"/>
                  <a:pt x="8764163" y="471000"/>
                </a:cubicBezTo>
                <a:cubicBezTo>
                  <a:pt x="8744747" y="465539"/>
                  <a:pt x="8688469" y="474754"/>
                  <a:pt x="8680155" y="492404"/>
                </a:cubicBezTo>
                <a:cubicBezTo>
                  <a:pt x="8668902" y="497604"/>
                  <a:pt x="8654338" y="493892"/>
                  <a:pt x="8651436" y="511923"/>
                </a:cubicBezTo>
                <a:cubicBezTo>
                  <a:pt x="8645505" y="533975"/>
                  <a:pt x="8599739" y="507897"/>
                  <a:pt x="8609185" y="531525"/>
                </a:cubicBezTo>
                <a:cubicBezTo>
                  <a:pt x="8576806" y="513805"/>
                  <a:pt x="8560019" y="560634"/>
                  <a:pt x="8537091" y="574933"/>
                </a:cubicBezTo>
                <a:cubicBezTo>
                  <a:pt x="8510928" y="556486"/>
                  <a:pt x="8488623" y="604682"/>
                  <a:pt x="8435931" y="617926"/>
                </a:cubicBezTo>
                <a:cubicBezTo>
                  <a:pt x="8406978" y="596402"/>
                  <a:pt x="8400500" y="627188"/>
                  <a:pt x="8348623" y="600607"/>
                </a:cubicBezTo>
                <a:cubicBezTo>
                  <a:pt x="8347650" y="604255"/>
                  <a:pt x="8320537" y="587451"/>
                  <a:pt x="8276883" y="588214"/>
                </a:cubicBezTo>
                <a:cubicBezTo>
                  <a:pt x="8233229" y="588977"/>
                  <a:pt x="8147007" y="602039"/>
                  <a:pt x="8086698" y="605185"/>
                </a:cubicBezTo>
                <a:cubicBezTo>
                  <a:pt x="8018754" y="612533"/>
                  <a:pt x="8076794" y="658105"/>
                  <a:pt x="7982378" y="629799"/>
                </a:cubicBezTo>
                <a:cubicBezTo>
                  <a:pt x="7978309" y="650417"/>
                  <a:pt x="7968020" y="653434"/>
                  <a:pt x="7947952" y="648003"/>
                </a:cubicBezTo>
                <a:cubicBezTo>
                  <a:pt x="7915301" y="652980"/>
                  <a:pt x="7930086" y="699793"/>
                  <a:pt x="7890112" y="677915"/>
                </a:cubicBezTo>
                <a:cubicBezTo>
                  <a:pt x="7902561" y="702153"/>
                  <a:pt x="7831508" y="700184"/>
                  <a:pt x="7853284" y="723588"/>
                </a:cubicBezTo>
                <a:cubicBezTo>
                  <a:pt x="7838304" y="751013"/>
                  <a:pt x="7817999" y="714992"/>
                  <a:pt x="7802383" y="739359"/>
                </a:cubicBezTo>
                <a:cubicBezTo>
                  <a:pt x="7781922" y="742015"/>
                  <a:pt x="7755431" y="732207"/>
                  <a:pt x="7730518" y="739526"/>
                </a:cubicBezTo>
                <a:cubicBezTo>
                  <a:pt x="7716802" y="743091"/>
                  <a:pt x="7733019" y="753459"/>
                  <a:pt x="7720084" y="760750"/>
                </a:cubicBezTo>
                <a:cubicBezTo>
                  <a:pt x="7707149" y="768041"/>
                  <a:pt x="7671920" y="776612"/>
                  <a:pt x="7652907" y="783273"/>
                </a:cubicBezTo>
                <a:cubicBezTo>
                  <a:pt x="7630163" y="772504"/>
                  <a:pt x="7616976" y="783101"/>
                  <a:pt x="7606008" y="800717"/>
                </a:cubicBezTo>
                <a:cubicBezTo>
                  <a:pt x="7561224" y="806541"/>
                  <a:pt x="7527083" y="837162"/>
                  <a:pt x="7480223" y="856821"/>
                </a:cubicBezTo>
                <a:cubicBezTo>
                  <a:pt x="7422566" y="851729"/>
                  <a:pt x="7406130" y="898621"/>
                  <a:pt x="7356005" y="919462"/>
                </a:cubicBezTo>
                <a:cubicBezTo>
                  <a:pt x="7301710" y="896412"/>
                  <a:pt x="7327853" y="963334"/>
                  <a:pt x="7305396" y="986228"/>
                </a:cubicBezTo>
                <a:lnTo>
                  <a:pt x="7266251" y="967864"/>
                </a:lnTo>
                <a:lnTo>
                  <a:pt x="7258094" y="990679"/>
                </a:lnTo>
                <a:lnTo>
                  <a:pt x="7257893" y="991204"/>
                </a:lnTo>
                <a:lnTo>
                  <a:pt x="7247153" y="991550"/>
                </a:lnTo>
                <a:cubicBezTo>
                  <a:pt x="7228850" y="991013"/>
                  <a:pt x="7210872" y="989423"/>
                  <a:pt x="7193612" y="987042"/>
                </a:cubicBezTo>
                <a:cubicBezTo>
                  <a:pt x="7184018" y="1016185"/>
                  <a:pt x="7117645" y="991054"/>
                  <a:pt x="7132632" y="1042036"/>
                </a:cubicBezTo>
                <a:cubicBezTo>
                  <a:pt x="7109597" y="1040358"/>
                  <a:pt x="7092653" y="1020472"/>
                  <a:pt x="7105610" y="1053537"/>
                </a:cubicBezTo>
                <a:cubicBezTo>
                  <a:pt x="7098186" y="1053959"/>
                  <a:pt x="7071669" y="1042250"/>
                  <a:pt x="7069148" y="1047163"/>
                </a:cubicBezTo>
                <a:lnTo>
                  <a:pt x="7039634" y="1059971"/>
                </a:lnTo>
                <a:lnTo>
                  <a:pt x="7033445" y="1063314"/>
                </a:lnTo>
                <a:lnTo>
                  <a:pt x="6999157" y="1055282"/>
                </a:lnTo>
                <a:lnTo>
                  <a:pt x="6981874" y="1053827"/>
                </a:lnTo>
                <a:lnTo>
                  <a:pt x="6976102" y="1047854"/>
                </a:lnTo>
                <a:cubicBezTo>
                  <a:pt x="6970359" y="1044495"/>
                  <a:pt x="6962768" y="1043656"/>
                  <a:pt x="6951040" y="1048531"/>
                </a:cubicBezTo>
                <a:lnTo>
                  <a:pt x="6948497" y="1050706"/>
                </a:lnTo>
                <a:lnTo>
                  <a:pt x="6926582" y="1043462"/>
                </a:lnTo>
                <a:cubicBezTo>
                  <a:pt x="6919310" y="1039773"/>
                  <a:pt x="6839625" y="1034777"/>
                  <a:pt x="6833743" y="1027960"/>
                </a:cubicBezTo>
                <a:cubicBezTo>
                  <a:pt x="6776335" y="1015119"/>
                  <a:pt x="6761260" y="1047430"/>
                  <a:pt x="6687090" y="1063250"/>
                </a:cubicBezTo>
                <a:cubicBezTo>
                  <a:pt x="6621041" y="1075436"/>
                  <a:pt x="6482366" y="1074217"/>
                  <a:pt x="6431838" y="1063226"/>
                </a:cubicBezTo>
                <a:cubicBezTo>
                  <a:pt x="6405016" y="1060235"/>
                  <a:pt x="6309698" y="1067799"/>
                  <a:pt x="6327795" y="1088142"/>
                </a:cubicBezTo>
                <a:cubicBezTo>
                  <a:pt x="6241699" y="1050273"/>
                  <a:pt x="6228725" y="1111123"/>
                  <a:pt x="6136549" y="1100268"/>
                </a:cubicBezTo>
                <a:cubicBezTo>
                  <a:pt x="6096483" y="1157984"/>
                  <a:pt x="6053277" y="1099229"/>
                  <a:pt x="6004655" y="1114946"/>
                </a:cubicBezTo>
                <a:cubicBezTo>
                  <a:pt x="6010724" y="1065500"/>
                  <a:pt x="5948029" y="1149051"/>
                  <a:pt x="5936643" y="1095428"/>
                </a:cubicBezTo>
                <a:cubicBezTo>
                  <a:pt x="5928154" y="1099986"/>
                  <a:pt x="5920290" y="1106094"/>
                  <a:pt x="5912484" y="1112624"/>
                </a:cubicBezTo>
                <a:lnTo>
                  <a:pt x="5908387" y="1116018"/>
                </a:lnTo>
                <a:lnTo>
                  <a:pt x="5890495" y="1120268"/>
                </a:lnTo>
                <a:lnTo>
                  <a:pt x="5887318" y="1133134"/>
                </a:lnTo>
                <a:lnTo>
                  <a:pt x="5861726" y="1147891"/>
                </a:lnTo>
                <a:cubicBezTo>
                  <a:pt x="5851855" y="1151615"/>
                  <a:pt x="5818443" y="1153513"/>
                  <a:pt x="5805823" y="1152457"/>
                </a:cubicBezTo>
                <a:cubicBezTo>
                  <a:pt x="5761190" y="1128740"/>
                  <a:pt x="5745234" y="1208320"/>
                  <a:pt x="5689841" y="1176232"/>
                </a:cubicBezTo>
                <a:cubicBezTo>
                  <a:pt x="5645165" y="1182523"/>
                  <a:pt x="5638674" y="1185346"/>
                  <a:pt x="5605119" y="1190202"/>
                </a:cubicBezTo>
                <a:cubicBezTo>
                  <a:pt x="5595173" y="1211597"/>
                  <a:pt x="5481899" y="1180798"/>
                  <a:pt x="5488513" y="1205367"/>
                </a:cubicBezTo>
                <a:cubicBezTo>
                  <a:pt x="5455905" y="1184307"/>
                  <a:pt x="5430208" y="1229302"/>
                  <a:pt x="5402905" y="1241191"/>
                </a:cubicBezTo>
                <a:cubicBezTo>
                  <a:pt x="5353635" y="1248161"/>
                  <a:pt x="5228965" y="1244549"/>
                  <a:pt x="5192893" y="1247188"/>
                </a:cubicBezTo>
                <a:cubicBezTo>
                  <a:pt x="5191257" y="1250727"/>
                  <a:pt x="5178909" y="1254361"/>
                  <a:pt x="5164025" y="1257028"/>
                </a:cubicBezTo>
                <a:cubicBezTo>
                  <a:pt x="5149141" y="1259695"/>
                  <a:pt x="5121746" y="1277136"/>
                  <a:pt x="5103589" y="1263189"/>
                </a:cubicBezTo>
                <a:cubicBezTo>
                  <a:pt x="5020856" y="1221392"/>
                  <a:pt x="4961920" y="1251721"/>
                  <a:pt x="4894688" y="1247184"/>
                </a:cubicBezTo>
                <a:cubicBezTo>
                  <a:pt x="4819279" y="1247443"/>
                  <a:pt x="4886780" y="1276272"/>
                  <a:pt x="4788036" y="1238182"/>
                </a:cubicBezTo>
                <a:cubicBezTo>
                  <a:pt x="4780353" y="1258340"/>
                  <a:pt x="4768632" y="1260281"/>
                  <a:pt x="4747555" y="1252768"/>
                </a:cubicBezTo>
                <a:cubicBezTo>
                  <a:pt x="4711089" y="1254336"/>
                  <a:pt x="4719897" y="1302605"/>
                  <a:pt x="4679644" y="1276603"/>
                </a:cubicBezTo>
                <a:cubicBezTo>
                  <a:pt x="4651415" y="1288933"/>
                  <a:pt x="4636594" y="1288316"/>
                  <a:pt x="4617473" y="1296467"/>
                </a:cubicBezTo>
                <a:lnTo>
                  <a:pt x="4564919" y="1325507"/>
                </a:lnTo>
                <a:lnTo>
                  <a:pt x="4566586" y="1316963"/>
                </a:lnTo>
                <a:cubicBezTo>
                  <a:pt x="4569057" y="1308855"/>
                  <a:pt x="4571069" y="1299935"/>
                  <a:pt x="4556303" y="1300262"/>
                </a:cubicBezTo>
                <a:cubicBezTo>
                  <a:pt x="4525488" y="1305073"/>
                  <a:pt x="4517133" y="1269079"/>
                  <a:pt x="4502358" y="1302558"/>
                </a:cubicBezTo>
                <a:lnTo>
                  <a:pt x="4498919" y="1312115"/>
                </a:lnTo>
                <a:lnTo>
                  <a:pt x="4492075" y="1313357"/>
                </a:lnTo>
                <a:cubicBezTo>
                  <a:pt x="4488463" y="1312870"/>
                  <a:pt x="4486534" y="1310394"/>
                  <a:pt x="4487466" y="1304102"/>
                </a:cubicBezTo>
                <a:cubicBezTo>
                  <a:pt x="4457512" y="1328789"/>
                  <a:pt x="4426787" y="1287064"/>
                  <a:pt x="4398292" y="1278410"/>
                </a:cubicBezTo>
                <a:cubicBezTo>
                  <a:pt x="4375210" y="1302378"/>
                  <a:pt x="4366248" y="1283298"/>
                  <a:pt x="4306088" y="1282512"/>
                </a:cubicBezTo>
                <a:cubicBezTo>
                  <a:pt x="4280844" y="1310113"/>
                  <a:pt x="4237476" y="1258925"/>
                  <a:pt x="4188995" y="1296718"/>
                </a:cubicBezTo>
                <a:cubicBezTo>
                  <a:pt x="4186961" y="1293392"/>
                  <a:pt x="4157312" y="1287787"/>
                  <a:pt x="4136582" y="1287687"/>
                </a:cubicBezTo>
                <a:cubicBezTo>
                  <a:pt x="4115852" y="1287587"/>
                  <a:pt x="4081037" y="1280166"/>
                  <a:pt x="4064614" y="1296118"/>
                </a:cubicBezTo>
                <a:cubicBezTo>
                  <a:pt x="3987264" y="1347194"/>
                  <a:pt x="3967205" y="1309881"/>
                  <a:pt x="3900948" y="1322156"/>
                </a:cubicBezTo>
                <a:cubicBezTo>
                  <a:pt x="3826014" y="1330612"/>
                  <a:pt x="3831060" y="1333478"/>
                  <a:pt x="3787890" y="1322164"/>
                </a:cubicBezTo>
                <a:cubicBezTo>
                  <a:pt x="3777929" y="1303028"/>
                  <a:pt x="3766063" y="1332733"/>
                  <a:pt x="3745993" y="1342630"/>
                </a:cubicBezTo>
                <a:cubicBezTo>
                  <a:pt x="3709591" y="1345286"/>
                  <a:pt x="3712765" y="1296323"/>
                  <a:pt x="3675785" y="1326802"/>
                </a:cubicBezTo>
                <a:cubicBezTo>
                  <a:pt x="3682573" y="1300349"/>
                  <a:pt x="3606829" y="1318588"/>
                  <a:pt x="3623856" y="1290804"/>
                </a:cubicBezTo>
                <a:cubicBezTo>
                  <a:pt x="3600335" y="1267550"/>
                  <a:pt x="3588308" y="1307279"/>
                  <a:pt x="3564933" y="1287147"/>
                </a:cubicBezTo>
                <a:cubicBezTo>
                  <a:pt x="3538420" y="1283043"/>
                  <a:pt x="3579946" y="1314789"/>
                  <a:pt x="3550537" y="1317552"/>
                </a:cubicBezTo>
                <a:cubicBezTo>
                  <a:pt x="3514920" y="1316159"/>
                  <a:pt x="3514600" y="1364317"/>
                  <a:pt x="3487736" y="1303493"/>
                </a:cubicBezTo>
                <a:cubicBezTo>
                  <a:pt x="3450312" y="1319195"/>
                  <a:pt x="3443340" y="1291726"/>
                  <a:pt x="3392548" y="1278741"/>
                </a:cubicBezTo>
                <a:cubicBezTo>
                  <a:pt x="3371053" y="1294449"/>
                  <a:pt x="3354022" y="1287164"/>
                  <a:pt x="3337466" y="1272537"/>
                </a:cubicBezTo>
                <a:cubicBezTo>
                  <a:pt x="3287808" y="1277154"/>
                  <a:pt x="3231625" y="1217343"/>
                  <a:pt x="3175981" y="1208973"/>
                </a:cubicBezTo>
                <a:cubicBezTo>
                  <a:pt x="3115467" y="1227175"/>
                  <a:pt x="3096324" y="1223154"/>
                  <a:pt x="3036856" y="1214383"/>
                </a:cubicBezTo>
                <a:cubicBezTo>
                  <a:pt x="2976484" y="1195723"/>
                  <a:pt x="2863716" y="1149668"/>
                  <a:pt x="2824973" y="1134864"/>
                </a:cubicBezTo>
                <a:cubicBezTo>
                  <a:pt x="2817752" y="1140972"/>
                  <a:pt x="2802616" y="1134132"/>
                  <a:pt x="2804398" y="1125556"/>
                </a:cubicBezTo>
                <a:cubicBezTo>
                  <a:pt x="2796364" y="1128008"/>
                  <a:pt x="2737660" y="1151579"/>
                  <a:pt x="2736109" y="1137717"/>
                </a:cubicBezTo>
                <a:cubicBezTo>
                  <a:pt x="2696082" y="1134954"/>
                  <a:pt x="2695314" y="1134322"/>
                  <a:pt x="2659096" y="1150294"/>
                </a:cubicBezTo>
                <a:cubicBezTo>
                  <a:pt x="2582535" y="1124403"/>
                  <a:pt x="2622743" y="1189988"/>
                  <a:pt x="2567088" y="1181781"/>
                </a:cubicBezTo>
                <a:cubicBezTo>
                  <a:pt x="2523074" y="1153322"/>
                  <a:pt x="2505741" y="1175022"/>
                  <a:pt x="2454501" y="1155455"/>
                </a:cubicBezTo>
                <a:cubicBezTo>
                  <a:pt x="2435184" y="1199648"/>
                  <a:pt x="2405890" y="1149324"/>
                  <a:pt x="2385161" y="1161312"/>
                </a:cubicBezTo>
                <a:cubicBezTo>
                  <a:pt x="2329714" y="1166582"/>
                  <a:pt x="2322102" y="1137771"/>
                  <a:pt x="2273361" y="1134090"/>
                </a:cubicBezTo>
                <a:cubicBezTo>
                  <a:pt x="2270204" y="1112590"/>
                  <a:pt x="2164540" y="1136821"/>
                  <a:pt x="2132003" y="1139225"/>
                </a:cubicBezTo>
                <a:cubicBezTo>
                  <a:pt x="2119616" y="1127805"/>
                  <a:pt x="2068429" y="1132839"/>
                  <a:pt x="2041224" y="1147536"/>
                </a:cubicBezTo>
                <a:cubicBezTo>
                  <a:pt x="2072319" y="1178143"/>
                  <a:pt x="2006941" y="1118646"/>
                  <a:pt x="2010157" y="1152767"/>
                </a:cubicBezTo>
                <a:cubicBezTo>
                  <a:pt x="1976080" y="1167742"/>
                  <a:pt x="1904926" y="1183913"/>
                  <a:pt x="1859213" y="1199540"/>
                </a:cubicBezTo>
                <a:cubicBezTo>
                  <a:pt x="1837985" y="1173314"/>
                  <a:pt x="1772946" y="1249813"/>
                  <a:pt x="1735877" y="1246527"/>
                </a:cubicBezTo>
                <a:cubicBezTo>
                  <a:pt x="1727774" y="1263559"/>
                  <a:pt x="1674382" y="1247072"/>
                  <a:pt x="1660167" y="1236849"/>
                </a:cubicBezTo>
                <a:cubicBezTo>
                  <a:pt x="1541640" y="1221134"/>
                  <a:pt x="1352140" y="1267338"/>
                  <a:pt x="1279827" y="1245307"/>
                </a:cubicBezTo>
                <a:lnTo>
                  <a:pt x="1021737" y="1238739"/>
                </a:lnTo>
                <a:cubicBezTo>
                  <a:pt x="1011829" y="1264670"/>
                  <a:pt x="960483" y="1235921"/>
                  <a:pt x="959820" y="1275863"/>
                </a:cubicBezTo>
                <a:cubicBezTo>
                  <a:pt x="950745" y="1291685"/>
                  <a:pt x="934594" y="1289700"/>
                  <a:pt x="929137" y="1273957"/>
                </a:cubicBezTo>
                <a:cubicBezTo>
                  <a:pt x="909281" y="1275184"/>
                  <a:pt x="894620" y="1293444"/>
                  <a:pt x="878849" y="1266740"/>
                </a:cubicBezTo>
                <a:cubicBezTo>
                  <a:pt x="851668" y="1267510"/>
                  <a:pt x="816599" y="1322523"/>
                  <a:pt x="800667" y="1282041"/>
                </a:cubicBezTo>
                <a:cubicBezTo>
                  <a:pt x="741645" y="1285469"/>
                  <a:pt x="699773" y="1269716"/>
                  <a:pt x="644906" y="1273685"/>
                </a:cubicBezTo>
                <a:cubicBezTo>
                  <a:pt x="541527" y="1321342"/>
                  <a:pt x="446058" y="1236106"/>
                  <a:pt x="379869" y="1339165"/>
                </a:cubicBezTo>
                <a:cubicBezTo>
                  <a:pt x="292000" y="1296022"/>
                  <a:pt x="211611" y="1323804"/>
                  <a:pt x="137696" y="1319217"/>
                </a:cubicBezTo>
                <a:cubicBezTo>
                  <a:pt x="102121" y="1327987"/>
                  <a:pt x="88791" y="1285209"/>
                  <a:pt x="54250" y="1315838"/>
                </a:cubicBezTo>
                <a:cubicBezTo>
                  <a:pt x="49461" y="1305340"/>
                  <a:pt x="39595" y="1300426"/>
                  <a:pt x="28042" y="1297822"/>
                </a:cubicBezTo>
                <a:lnTo>
                  <a:pt x="0" y="1294612"/>
                </a:lnTo>
                <a:lnTo>
                  <a:pt x="0" y="0"/>
                </a:lnTo>
                <a:close/>
              </a:path>
            </a:pathLst>
          </a:custGeom>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Bembo"/>
              <a:ea typeface="+mn-ea"/>
              <a:cs typeface="+mn-cs"/>
            </a:endParaRPr>
          </a:p>
        </p:txBody>
      </p:sp>
      <p:sp>
        <p:nvSpPr>
          <p:cNvPr id="19" name="Freeform: Shape 18">
            <a:extLst>
              <a:ext uri="{FF2B5EF4-FFF2-40B4-BE49-F238E27FC236}">
                <a16:creationId xmlns:a16="http://schemas.microsoft.com/office/drawing/2014/main" id="{C6CA7F72-3DF9-4389-A72F-3FD75C183C01}"/>
              </a:ext>
              <a:ext uri="{C183D7F6-B498-43B3-948B-1728B52AA6E4}">
                <adec:decorative xmlns:adec="http://schemas.microsoft.com/office/drawing/2017/decorative" val="1"/>
              </a:ext>
            </a:extLst>
          </p:cNvPr>
          <p:cNvSpPr/>
          <p:nvPr userDrawn="1"/>
        </p:nvSpPr>
        <p:spPr>
          <a:xfrm>
            <a:off x="5307088" y="6114199"/>
            <a:ext cx="6884912" cy="743802"/>
          </a:xfrm>
          <a:custGeom>
            <a:avLst/>
            <a:gdLst>
              <a:gd name="connsiteX0" fmla="*/ 6884912 w 6884912"/>
              <a:gd name="connsiteY0" fmla="*/ 0 h 743802"/>
              <a:gd name="connsiteX1" fmla="*/ 6884912 w 6884912"/>
              <a:gd name="connsiteY1" fmla="*/ 743802 h 743802"/>
              <a:gd name="connsiteX2" fmla="*/ 0 w 6884912"/>
              <a:gd name="connsiteY2" fmla="*/ 743802 h 743802"/>
              <a:gd name="connsiteX3" fmla="*/ 9 w 6884912"/>
              <a:gd name="connsiteY3" fmla="*/ 743799 h 743802"/>
              <a:gd name="connsiteX4" fmla="*/ 6884911 w 6884912"/>
              <a:gd name="connsiteY4" fmla="*/ 743799 h 743802"/>
              <a:gd name="connsiteX5" fmla="*/ 6884911 w 6884912"/>
              <a:gd name="connsiteY5" fmla="*/ 1 h 743802"/>
              <a:gd name="connsiteX6" fmla="*/ 6884912 w 6884912"/>
              <a:gd name="connsiteY6" fmla="*/ 0 h 743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84912" h="743802">
                <a:moveTo>
                  <a:pt x="6884912" y="0"/>
                </a:moveTo>
                <a:lnTo>
                  <a:pt x="6884912" y="743802"/>
                </a:lnTo>
                <a:lnTo>
                  <a:pt x="0" y="743802"/>
                </a:lnTo>
                <a:lnTo>
                  <a:pt x="9" y="743799"/>
                </a:lnTo>
                <a:lnTo>
                  <a:pt x="6884911" y="743799"/>
                </a:lnTo>
                <a:lnTo>
                  <a:pt x="6884911" y="1"/>
                </a:lnTo>
                <a:lnTo>
                  <a:pt x="6884912" y="0"/>
                </a:lnTo>
                <a:close/>
              </a:path>
            </a:pathLst>
          </a:custGeom>
          <a:solidFill>
            <a:srgbClr val="82766A">
              <a:alpha val="1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Bembo"/>
              <a:ea typeface="+mn-ea"/>
              <a:cs typeface="+mn-cs"/>
            </a:endParaRPr>
          </a:p>
        </p:txBody>
      </p:sp>
      <p:sp>
        <p:nvSpPr>
          <p:cNvPr id="5" name="Espaço Reservado para Texto 4">
            <a:extLst>
              <a:ext uri="{FF2B5EF4-FFF2-40B4-BE49-F238E27FC236}">
                <a16:creationId xmlns:a16="http://schemas.microsoft.com/office/drawing/2014/main" id="{6792C42C-10E6-928F-1E22-3B113C153650}"/>
              </a:ext>
            </a:extLst>
          </p:cNvPr>
          <p:cNvSpPr>
            <a:spLocks noGrp="1"/>
          </p:cNvSpPr>
          <p:nvPr>
            <p:ph type="body" sz="quarter" idx="10"/>
          </p:nvPr>
        </p:nvSpPr>
        <p:spPr>
          <a:xfrm>
            <a:off x="936625" y="914400"/>
            <a:ext cx="10504488" cy="5199063"/>
          </a:xfrm>
        </p:spPr>
        <p:txBody>
          <a:bodyPr anchor="ctr"/>
          <a:lstStyle>
            <a:lvl1pPr marL="0" indent="0" algn="ctr">
              <a:buNone/>
              <a:defRPr sz="3200" b="1"/>
            </a:lvl1pPr>
            <a:lvl2pPr algn="ctr">
              <a:spcBef>
                <a:spcPts val="500"/>
              </a:spcBef>
              <a:spcAft>
                <a:spcPts val="1200"/>
              </a:spcAft>
              <a:defRPr sz="2400" cap="all" spc="600" baseline="0"/>
            </a:lvl2pPr>
            <a:lvl3pPr marL="230400" indent="-230400" algn="ctr">
              <a:spcBef>
                <a:spcPts val="2400"/>
              </a:spcBef>
              <a:buFont typeface="Fonte do Sistema Regular"/>
              <a:buChar char="–"/>
              <a:defRPr sz="2400"/>
            </a:lvl3pPr>
          </a:lstStyle>
          <a:p>
            <a:pPr lvl="0"/>
            <a:r>
              <a:rPr lang="pt-BR" dirty="0"/>
              <a:t>Clique para editar os estilos de texto Mestres</a:t>
            </a:r>
          </a:p>
          <a:p>
            <a:pPr lvl="1"/>
            <a:r>
              <a:rPr lang="pt-BR" dirty="0"/>
              <a:t>Segundo nível</a:t>
            </a:r>
          </a:p>
          <a:p>
            <a:pPr lvl="2"/>
            <a:r>
              <a:rPr lang="pt-BR" dirty="0"/>
              <a:t>Terceiro nível</a:t>
            </a:r>
          </a:p>
        </p:txBody>
      </p:sp>
      <p:cxnSp>
        <p:nvCxnSpPr>
          <p:cNvPr id="3" name="Straight Connector 20">
            <a:extLst>
              <a:ext uri="{FF2B5EF4-FFF2-40B4-BE49-F238E27FC236}">
                <a16:creationId xmlns:a16="http://schemas.microsoft.com/office/drawing/2014/main" id="{3E6A3E8C-7CCC-8551-0F55-EBA22726F8DE}"/>
              </a:ext>
            </a:extLst>
          </p:cNvPr>
          <p:cNvCxnSpPr>
            <a:cxnSpLocks/>
          </p:cNvCxnSpPr>
          <p:nvPr userDrawn="1"/>
        </p:nvCxnSpPr>
        <p:spPr>
          <a:xfrm flipH="1">
            <a:off x="0" y="0"/>
            <a:ext cx="3119718" cy="68580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4" name="Straight Connector 21">
            <a:extLst>
              <a:ext uri="{FF2B5EF4-FFF2-40B4-BE49-F238E27FC236}">
                <a16:creationId xmlns:a16="http://schemas.microsoft.com/office/drawing/2014/main" id="{5B8FED69-B399-6E22-0F53-E57D54A1B057}"/>
              </a:ext>
            </a:extLst>
          </p:cNvPr>
          <p:cNvCxnSpPr>
            <a:cxnSpLocks/>
          </p:cNvCxnSpPr>
          <p:nvPr userDrawn="1"/>
        </p:nvCxnSpPr>
        <p:spPr>
          <a:xfrm flipH="1">
            <a:off x="0" y="0"/>
            <a:ext cx="903768" cy="6543675"/>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22">
            <a:extLst>
              <a:ext uri="{FF2B5EF4-FFF2-40B4-BE49-F238E27FC236}">
                <a16:creationId xmlns:a16="http://schemas.microsoft.com/office/drawing/2014/main" id="{AD58598F-D664-82DF-DBC6-F881B7FEFD4B}"/>
              </a:ext>
            </a:extLst>
          </p:cNvPr>
          <p:cNvCxnSpPr>
            <a:cxnSpLocks/>
          </p:cNvCxnSpPr>
          <p:nvPr userDrawn="1"/>
        </p:nvCxnSpPr>
        <p:spPr>
          <a:xfrm flipH="1" flipV="1">
            <a:off x="-42863" y="5791200"/>
            <a:ext cx="6286501" cy="1066801"/>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23">
            <a:extLst>
              <a:ext uri="{FF2B5EF4-FFF2-40B4-BE49-F238E27FC236}">
                <a16:creationId xmlns:a16="http://schemas.microsoft.com/office/drawing/2014/main" id="{92582795-644A-A60E-13F1-5FEA61F2546F}"/>
              </a:ext>
            </a:extLst>
          </p:cNvPr>
          <p:cNvCxnSpPr>
            <a:cxnSpLocks/>
          </p:cNvCxnSpPr>
          <p:nvPr userDrawn="1"/>
        </p:nvCxnSpPr>
        <p:spPr>
          <a:xfrm flipH="1">
            <a:off x="8462964" y="5848350"/>
            <a:ext cx="3729036" cy="100965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24">
            <a:extLst>
              <a:ext uri="{FF2B5EF4-FFF2-40B4-BE49-F238E27FC236}">
                <a16:creationId xmlns:a16="http://schemas.microsoft.com/office/drawing/2014/main" id="{C24DF6B7-D238-84A0-3297-CD323FEBC92D}"/>
              </a:ext>
            </a:extLst>
          </p:cNvPr>
          <p:cNvCxnSpPr>
            <a:cxnSpLocks/>
          </p:cNvCxnSpPr>
          <p:nvPr userDrawn="1"/>
        </p:nvCxnSpPr>
        <p:spPr>
          <a:xfrm flipH="1">
            <a:off x="11543158" y="1647825"/>
            <a:ext cx="648842" cy="5210175"/>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25">
            <a:extLst>
              <a:ext uri="{FF2B5EF4-FFF2-40B4-BE49-F238E27FC236}">
                <a16:creationId xmlns:a16="http://schemas.microsoft.com/office/drawing/2014/main" id="{6376C49F-CED8-8B2C-E4CF-DA19C67AA51D}"/>
              </a:ext>
            </a:extLst>
          </p:cNvPr>
          <p:cNvCxnSpPr>
            <a:cxnSpLocks/>
          </p:cNvCxnSpPr>
          <p:nvPr userDrawn="1"/>
        </p:nvCxnSpPr>
        <p:spPr>
          <a:xfrm flipH="1" flipV="1">
            <a:off x="10781554" y="0"/>
            <a:ext cx="1410446" cy="425834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26">
            <a:extLst>
              <a:ext uri="{FF2B5EF4-FFF2-40B4-BE49-F238E27FC236}">
                <a16:creationId xmlns:a16="http://schemas.microsoft.com/office/drawing/2014/main" id="{B0737510-9E85-EEE0-5D74-C392BCE2C0AA}"/>
              </a:ext>
            </a:extLst>
          </p:cNvPr>
          <p:cNvCxnSpPr>
            <a:cxnSpLocks/>
          </p:cNvCxnSpPr>
          <p:nvPr userDrawn="1"/>
        </p:nvCxnSpPr>
        <p:spPr>
          <a:xfrm flipH="1" flipV="1">
            <a:off x="6529388" y="-4763"/>
            <a:ext cx="5662612" cy="931975"/>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705468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Introduction">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34B16D8F-69C0-44C7-95EE-6C7CDECACDAF}"/>
              </a:ext>
              <a:ext uri="{C183D7F6-B498-43B3-948B-1728B52AA6E4}">
                <adec:decorative xmlns:adec="http://schemas.microsoft.com/office/drawing/2017/decorative" val="1"/>
              </a:ext>
            </a:extLst>
          </p:cNvPr>
          <p:cNvCxnSpPr>
            <a:cxnSpLocks/>
          </p:cNvCxnSpPr>
          <p:nvPr userDrawn="1"/>
        </p:nvCxnSpPr>
        <p:spPr>
          <a:xfrm flipV="1">
            <a:off x="4576137" y="0"/>
            <a:ext cx="668374" cy="685800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sp>
        <p:nvSpPr>
          <p:cNvPr id="13" name="Picture Placeholder 12">
            <a:extLst>
              <a:ext uri="{FF2B5EF4-FFF2-40B4-BE49-F238E27FC236}">
                <a16:creationId xmlns:a16="http://schemas.microsoft.com/office/drawing/2014/main" id="{E8FA2190-55B9-429E-AE43-1A9A41DBEBF9}"/>
              </a:ext>
            </a:extLst>
          </p:cNvPr>
          <p:cNvSpPr>
            <a:spLocks noGrp="1"/>
          </p:cNvSpPr>
          <p:nvPr>
            <p:ph type="pic" sz="quarter" idx="13"/>
          </p:nvPr>
        </p:nvSpPr>
        <p:spPr>
          <a:xfrm>
            <a:off x="1" y="0"/>
            <a:ext cx="4742121" cy="3434316"/>
          </a:xfrm>
          <a:custGeom>
            <a:avLst/>
            <a:gdLst>
              <a:gd name="connsiteX0" fmla="*/ 0 w 4742121"/>
              <a:gd name="connsiteY0" fmla="*/ 0 h 3434316"/>
              <a:gd name="connsiteX1" fmla="*/ 4306186 w 4742121"/>
              <a:gd name="connsiteY1" fmla="*/ 0 h 3434316"/>
              <a:gd name="connsiteX2" fmla="*/ 4742121 w 4742121"/>
              <a:gd name="connsiteY2" fmla="*/ 3434316 h 3434316"/>
              <a:gd name="connsiteX3" fmla="*/ 0 w 4742121"/>
              <a:gd name="connsiteY3" fmla="*/ 3434316 h 3434316"/>
            </a:gdLst>
            <a:ahLst/>
            <a:cxnLst>
              <a:cxn ang="0">
                <a:pos x="connsiteX0" y="connsiteY0"/>
              </a:cxn>
              <a:cxn ang="0">
                <a:pos x="connsiteX1" y="connsiteY1"/>
              </a:cxn>
              <a:cxn ang="0">
                <a:pos x="connsiteX2" y="connsiteY2"/>
              </a:cxn>
              <a:cxn ang="0">
                <a:pos x="connsiteX3" y="connsiteY3"/>
              </a:cxn>
            </a:cxnLst>
            <a:rect l="l" t="t" r="r" b="b"/>
            <a:pathLst>
              <a:path w="4742121" h="3434316">
                <a:moveTo>
                  <a:pt x="0" y="0"/>
                </a:moveTo>
                <a:lnTo>
                  <a:pt x="4306186" y="0"/>
                </a:lnTo>
                <a:lnTo>
                  <a:pt x="4742121" y="3434316"/>
                </a:lnTo>
                <a:lnTo>
                  <a:pt x="0" y="3434316"/>
                </a:lnTo>
                <a:close/>
              </a:path>
            </a:pathLst>
          </a:custGeom>
          <a:solidFill>
            <a:schemeClr val="accent2"/>
          </a:solidFill>
        </p:spPr>
        <p:txBody>
          <a:bodyPr wrap="square">
            <a:noAutofit/>
          </a:bodyPr>
          <a:lstStyle/>
          <a:p>
            <a:r>
              <a:rPr lang="pt-BR"/>
              <a:t>Clique no ícone para adicionar uma imagem</a:t>
            </a:r>
            <a:endParaRPr lang="en-US" dirty="0"/>
          </a:p>
        </p:txBody>
      </p:sp>
      <p:sp>
        <p:nvSpPr>
          <p:cNvPr id="16" name="Picture Placeholder 15">
            <a:extLst>
              <a:ext uri="{FF2B5EF4-FFF2-40B4-BE49-F238E27FC236}">
                <a16:creationId xmlns:a16="http://schemas.microsoft.com/office/drawing/2014/main" id="{B2EDFEAD-E435-414E-A9BA-4119679CBA66}"/>
              </a:ext>
            </a:extLst>
          </p:cNvPr>
          <p:cNvSpPr>
            <a:spLocks noGrp="1"/>
          </p:cNvSpPr>
          <p:nvPr>
            <p:ph type="pic" sz="quarter" idx="14"/>
          </p:nvPr>
        </p:nvSpPr>
        <p:spPr>
          <a:xfrm>
            <a:off x="-5" y="3432620"/>
            <a:ext cx="5178056" cy="3425380"/>
          </a:xfrm>
          <a:custGeom>
            <a:avLst/>
            <a:gdLst>
              <a:gd name="connsiteX0" fmla="*/ 0 w 5178056"/>
              <a:gd name="connsiteY0" fmla="*/ 0 h 3425380"/>
              <a:gd name="connsiteX1" fmla="*/ 4742581 w 5178056"/>
              <a:gd name="connsiteY1" fmla="*/ 0 h 3425380"/>
              <a:gd name="connsiteX2" fmla="*/ 5178056 w 5178056"/>
              <a:gd name="connsiteY2" fmla="*/ 3425380 h 3425380"/>
              <a:gd name="connsiteX3" fmla="*/ 0 w 5178056"/>
              <a:gd name="connsiteY3" fmla="*/ 3425380 h 3425380"/>
            </a:gdLst>
            <a:ahLst/>
            <a:cxnLst>
              <a:cxn ang="0">
                <a:pos x="connsiteX0" y="connsiteY0"/>
              </a:cxn>
              <a:cxn ang="0">
                <a:pos x="connsiteX1" y="connsiteY1"/>
              </a:cxn>
              <a:cxn ang="0">
                <a:pos x="connsiteX2" y="connsiteY2"/>
              </a:cxn>
              <a:cxn ang="0">
                <a:pos x="connsiteX3" y="connsiteY3"/>
              </a:cxn>
            </a:cxnLst>
            <a:rect l="l" t="t" r="r" b="b"/>
            <a:pathLst>
              <a:path w="5178056" h="3425380">
                <a:moveTo>
                  <a:pt x="0" y="0"/>
                </a:moveTo>
                <a:lnTo>
                  <a:pt x="4742581" y="0"/>
                </a:lnTo>
                <a:lnTo>
                  <a:pt x="5178056" y="3425380"/>
                </a:lnTo>
                <a:lnTo>
                  <a:pt x="0" y="3425380"/>
                </a:lnTo>
                <a:close/>
              </a:path>
            </a:pathLst>
          </a:custGeom>
          <a:solidFill>
            <a:schemeClr val="accent2">
              <a:lumMod val="60000"/>
              <a:lumOff val="40000"/>
            </a:schemeClr>
          </a:solidFill>
        </p:spPr>
        <p:txBody>
          <a:bodyPr wrap="square">
            <a:noAutofit/>
          </a:bodyPr>
          <a:lstStyle/>
          <a:p>
            <a:r>
              <a:rPr lang="pt-BR"/>
              <a:t>Clique no ícone para adicionar uma imagem</a:t>
            </a:r>
            <a:endParaRPr lang="en-US" dirty="0"/>
          </a:p>
        </p:txBody>
      </p:sp>
      <p:sp>
        <p:nvSpPr>
          <p:cNvPr id="9" name="Content Placeholder 2">
            <a:extLst>
              <a:ext uri="{FF2B5EF4-FFF2-40B4-BE49-F238E27FC236}">
                <a16:creationId xmlns:a16="http://schemas.microsoft.com/office/drawing/2014/main" id="{F7C28F12-C8E8-444E-8B69-9A0561604317}"/>
              </a:ext>
            </a:extLst>
          </p:cNvPr>
          <p:cNvSpPr>
            <a:spLocks noGrp="1"/>
          </p:cNvSpPr>
          <p:nvPr>
            <p:ph idx="1"/>
          </p:nvPr>
        </p:nvSpPr>
        <p:spPr>
          <a:xfrm>
            <a:off x="5638370" y="1368077"/>
            <a:ext cx="5355266" cy="4121845"/>
          </a:xfrm>
        </p:spPr>
        <p:txBody>
          <a:bodyPr anchor="ctr">
            <a:normAutofit/>
          </a:bodyPr>
          <a:lstStyle>
            <a:lvl1pPr marL="0" indent="0">
              <a:buNone/>
              <a:defRPr/>
            </a:lvl1pPr>
          </a:lstStyle>
          <a:p>
            <a:pPr lvl="0"/>
            <a:r>
              <a:rPr lang="pt-BR"/>
              <a:t>Clique para editar os estilos de texto Mestres</a:t>
            </a:r>
          </a:p>
        </p:txBody>
      </p:sp>
      <p:sp>
        <p:nvSpPr>
          <p:cNvPr id="3" name="Footer Placeholder 2">
            <a:extLst>
              <a:ext uri="{FF2B5EF4-FFF2-40B4-BE49-F238E27FC236}">
                <a16:creationId xmlns:a16="http://schemas.microsoft.com/office/drawing/2014/main" id="{085B8DB2-C14B-45AC-ACAF-8702DF59C6E2}"/>
              </a:ext>
            </a:extLst>
          </p:cNvPr>
          <p:cNvSpPr>
            <a:spLocks noGrp="1"/>
          </p:cNvSpPr>
          <p:nvPr>
            <p:ph type="ftr" sz="quarter" idx="11"/>
          </p:nvPr>
        </p:nvSpPr>
        <p:spPr>
          <a:xfrm>
            <a:off x="154429" y="6398878"/>
            <a:ext cx="4497315" cy="365125"/>
          </a:xfrm>
          <a:prstGeom prst="rect">
            <a:avLst/>
          </a:prstGeom>
        </p:spPr>
        <p:txBody>
          <a:bodyPr/>
          <a:lstStyle>
            <a:lvl1pPr>
              <a:defRPr>
                <a:solidFill>
                  <a:schemeClr val="bg1"/>
                </a:solidFill>
              </a:defRPr>
            </a:lvl1pPr>
          </a:lstStyle>
          <a:p>
            <a:r>
              <a:rPr lang="en-US" dirty="0"/>
              <a:t>Sample Footer Text</a:t>
            </a:r>
            <a:endParaRPr lang="en-US" dirty="0">
              <a:solidFill>
                <a:schemeClr val="bg1"/>
              </a:solidFill>
            </a:endParaRPr>
          </a:p>
        </p:txBody>
      </p:sp>
    </p:spTree>
    <p:extLst>
      <p:ext uri="{BB962C8B-B14F-4D97-AF65-F5344CB8AC3E}">
        <p14:creationId xmlns:p14="http://schemas.microsoft.com/office/powerpoint/2010/main" val="4555653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Section Break">
    <p:spTree>
      <p:nvGrpSpPr>
        <p:cNvPr id="1" name=""/>
        <p:cNvGrpSpPr/>
        <p:nvPr/>
      </p:nvGrpSpPr>
      <p:grpSpPr>
        <a:xfrm>
          <a:off x="0" y="0"/>
          <a:ext cx="0" cy="0"/>
          <a:chOff x="0" y="0"/>
          <a:chExt cx="0" cy="0"/>
        </a:xfrm>
      </p:grpSpPr>
      <p:sp>
        <p:nvSpPr>
          <p:cNvPr id="20" name="Picture Placeholder 19">
            <a:extLst>
              <a:ext uri="{FF2B5EF4-FFF2-40B4-BE49-F238E27FC236}">
                <a16:creationId xmlns:a16="http://schemas.microsoft.com/office/drawing/2014/main" id="{44895DE7-C22A-447F-B81A-BDCA25CAF27B}"/>
              </a:ext>
            </a:extLst>
          </p:cNvPr>
          <p:cNvSpPr>
            <a:spLocks noGrp="1"/>
          </p:cNvSpPr>
          <p:nvPr>
            <p:ph type="pic" sz="quarter" idx="13"/>
          </p:nvPr>
        </p:nvSpPr>
        <p:spPr>
          <a:xfrm>
            <a:off x="3208292" y="3"/>
            <a:ext cx="8997356" cy="4581079"/>
          </a:xfrm>
          <a:custGeom>
            <a:avLst/>
            <a:gdLst>
              <a:gd name="connsiteX0" fmla="*/ 0 w 8997356"/>
              <a:gd name="connsiteY0" fmla="*/ 0 h 4581079"/>
              <a:gd name="connsiteX1" fmla="*/ 8983708 w 8997356"/>
              <a:gd name="connsiteY1" fmla="*/ 0 h 4581079"/>
              <a:gd name="connsiteX2" fmla="*/ 8997356 w 8997356"/>
              <a:gd name="connsiteY2" fmla="*/ 893928 h 4581079"/>
              <a:gd name="connsiteX3" fmla="*/ 4060801 w 8997356"/>
              <a:gd name="connsiteY3" fmla="*/ 4581079 h 4581079"/>
            </a:gdLst>
            <a:ahLst/>
            <a:cxnLst>
              <a:cxn ang="0">
                <a:pos x="connsiteX0" y="connsiteY0"/>
              </a:cxn>
              <a:cxn ang="0">
                <a:pos x="connsiteX1" y="connsiteY1"/>
              </a:cxn>
              <a:cxn ang="0">
                <a:pos x="connsiteX2" y="connsiteY2"/>
              </a:cxn>
              <a:cxn ang="0">
                <a:pos x="connsiteX3" y="connsiteY3"/>
              </a:cxn>
            </a:cxnLst>
            <a:rect l="l" t="t" r="r" b="b"/>
            <a:pathLst>
              <a:path w="8997356" h="4581079">
                <a:moveTo>
                  <a:pt x="0" y="0"/>
                </a:moveTo>
                <a:lnTo>
                  <a:pt x="8983708" y="0"/>
                </a:lnTo>
                <a:lnTo>
                  <a:pt x="8997356" y="893928"/>
                </a:lnTo>
                <a:lnTo>
                  <a:pt x="4060801" y="4581079"/>
                </a:lnTo>
                <a:close/>
              </a:path>
            </a:pathLst>
          </a:custGeom>
          <a:solidFill>
            <a:schemeClr val="accent2"/>
          </a:solidFill>
        </p:spPr>
        <p:txBody>
          <a:bodyPr wrap="square">
            <a:noAutofit/>
          </a:bodyPr>
          <a:lstStyle/>
          <a:p>
            <a:r>
              <a:rPr lang="pt-BR"/>
              <a:t>Clique no ícone para adicionar uma imagem</a:t>
            </a:r>
            <a:endParaRPr lang="en-US" dirty="0"/>
          </a:p>
        </p:txBody>
      </p:sp>
      <p:sp>
        <p:nvSpPr>
          <p:cNvPr id="23" name="Picture Placeholder 22">
            <a:extLst>
              <a:ext uri="{FF2B5EF4-FFF2-40B4-BE49-F238E27FC236}">
                <a16:creationId xmlns:a16="http://schemas.microsoft.com/office/drawing/2014/main" id="{A5B5EF63-EEAA-4B07-A2B8-2483452BBA37}"/>
              </a:ext>
            </a:extLst>
          </p:cNvPr>
          <p:cNvSpPr>
            <a:spLocks noGrp="1"/>
          </p:cNvSpPr>
          <p:nvPr>
            <p:ph type="pic" sz="quarter" idx="14"/>
          </p:nvPr>
        </p:nvSpPr>
        <p:spPr>
          <a:xfrm>
            <a:off x="7243070" y="883420"/>
            <a:ext cx="4948931" cy="5974580"/>
          </a:xfrm>
          <a:custGeom>
            <a:avLst/>
            <a:gdLst>
              <a:gd name="connsiteX0" fmla="*/ 4948931 w 4948931"/>
              <a:gd name="connsiteY0" fmla="*/ 0 h 5974580"/>
              <a:gd name="connsiteX1" fmla="*/ 4948931 w 4948931"/>
              <a:gd name="connsiteY1" fmla="*/ 5974580 h 5974580"/>
              <a:gd name="connsiteX2" fmla="*/ 2028713 w 4948931"/>
              <a:gd name="connsiteY2" fmla="*/ 5974580 h 5974580"/>
              <a:gd name="connsiteX3" fmla="*/ 0 w 4948931"/>
              <a:gd name="connsiteY3" fmla="*/ 3710792 h 5974580"/>
            </a:gdLst>
            <a:ahLst/>
            <a:cxnLst>
              <a:cxn ang="0">
                <a:pos x="connsiteX0" y="connsiteY0"/>
              </a:cxn>
              <a:cxn ang="0">
                <a:pos x="connsiteX1" y="connsiteY1"/>
              </a:cxn>
              <a:cxn ang="0">
                <a:pos x="connsiteX2" y="connsiteY2"/>
              </a:cxn>
              <a:cxn ang="0">
                <a:pos x="connsiteX3" y="connsiteY3"/>
              </a:cxn>
            </a:cxnLst>
            <a:rect l="l" t="t" r="r" b="b"/>
            <a:pathLst>
              <a:path w="4948931" h="5974580">
                <a:moveTo>
                  <a:pt x="4948931" y="0"/>
                </a:moveTo>
                <a:lnTo>
                  <a:pt x="4948931" y="5974580"/>
                </a:lnTo>
                <a:lnTo>
                  <a:pt x="2028713" y="5974580"/>
                </a:lnTo>
                <a:lnTo>
                  <a:pt x="0" y="3710792"/>
                </a:lnTo>
                <a:close/>
              </a:path>
            </a:pathLst>
          </a:custGeom>
          <a:solidFill>
            <a:schemeClr val="accent2">
              <a:lumMod val="60000"/>
              <a:lumOff val="40000"/>
            </a:schemeClr>
          </a:solidFill>
        </p:spPr>
        <p:txBody>
          <a:bodyPr wrap="square">
            <a:noAutofit/>
          </a:bodyPr>
          <a:lstStyle/>
          <a:p>
            <a:r>
              <a:rPr lang="pt-BR"/>
              <a:t>Clique no ícone para adicionar uma imagem</a:t>
            </a:r>
            <a:endParaRPr lang="en-US" dirty="0"/>
          </a:p>
        </p:txBody>
      </p:sp>
      <p:sp>
        <p:nvSpPr>
          <p:cNvPr id="26" name="Picture Placeholder 25">
            <a:extLst>
              <a:ext uri="{FF2B5EF4-FFF2-40B4-BE49-F238E27FC236}">
                <a16:creationId xmlns:a16="http://schemas.microsoft.com/office/drawing/2014/main" id="{C4F9D0F6-DE6A-44A3-9D9E-A53D0C229248}"/>
              </a:ext>
            </a:extLst>
          </p:cNvPr>
          <p:cNvSpPr>
            <a:spLocks noGrp="1"/>
          </p:cNvSpPr>
          <p:nvPr>
            <p:ph type="pic" sz="quarter" idx="15"/>
          </p:nvPr>
        </p:nvSpPr>
        <p:spPr>
          <a:xfrm>
            <a:off x="4234997" y="4574265"/>
            <a:ext cx="5074516" cy="2298983"/>
          </a:xfrm>
          <a:custGeom>
            <a:avLst/>
            <a:gdLst>
              <a:gd name="connsiteX0" fmla="*/ 3034176 w 5074516"/>
              <a:gd name="connsiteY0" fmla="*/ 0 h 2298983"/>
              <a:gd name="connsiteX1" fmla="*/ 5074516 w 5074516"/>
              <a:gd name="connsiteY1" fmla="*/ 2298983 h 2298983"/>
              <a:gd name="connsiteX2" fmla="*/ 0 w 5074516"/>
              <a:gd name="connsiteY2" fmla="*/ 2298983 h 2298983"/>
            </a:gdLst>
            <a:ahLst/>
            <a:cxnLst>
              <a:cxn ang="0">
                <a:pos x="connsiteX0" y="connsiteY0"/>
              </a:cxn>
              <a:cxn ang="0">
                <a:pos x="connsiteX1" y="connsiteY1"/>
              </a:cxn>
              <a:cxn ang="0">
                <a:pos x="connsiteX2" y="connsiteY2"/>
              </a:cxn>
            </a:cxnLst>
            <a:rect l="l" t="t" r="r" b="b"/>
            <a:pathLst>
              <a:path w="5074516" h="2298983">
                <a:moveTo>
                  <a:pt x="3034176" y="0"/>
                </a:moveTo>
                <a:lnTo>
                  <a:pt x="5074516" y="2298983"/>
                </a:lnTo>
                <a:lnTo>
                  <a:pt x="0" y="2298983"/>
                </a:lnTo>
                <a:close/>
              </a:path>
            </a:pathLst>
          </a:custGeom>
          <a:solidFill>
            <a:schemeClr val="accent2"/>
          </a:solidFill>
        </p:spPr>
        <p:txBody>
          <a:bodyPr wrap="square">
            <a:noAutofit/>
          </a:bodyPr>
          <a:lstStyle/>
          <a:p>
            <a:r>
              <a:rPr lang="pt-BR"/>
              <a:t>Clique no ícone para adicionar uma imagem</a:t>
            </a:r>
            <a:endParaRPr lang="en-US" dirty="0"/>
          </a:p>
        </p:txBody>
      </p:sp>
      <p:pic>
        <p:nvPicPr>
          <p:cNvPr id="3" name="Gráfico 2">
            <a:extLst>
              <a:ext uri="{FF2B5EF4-FFF2-40B4-BE49-F238E27FC236}">
                <a16:creationId xmlns:a16="http://schemas.microsoft.com/office/drawing/2014/main" id="{C1B3AAEB-3DF6-02C7-E5D7-6E643EA07048}"/>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336107" y="6330637"/>
            <a:ext cx="679819" cy="403587"/>
          </a:xfrm>
          <a:prstGeom prst="rect">
            <a:avLst/>
          </a:prstGeom>
        </p:spPr>
      </p:pic>
      <p:sp>
        <p:nvSpPr>
          <p:cNvPr id="5" name="Espaço Reservado para Texto 4">
            <a:extLst>
              <a:ext uri="{FF2B5EF4-FFF2-40B4-BE49-F238E27FC236}">
                <a16:creationId xmlns:a16="http://schemas.microsoft.com/office/drawing/2014/main" id="{80590884-CE4E-4C0A-213A-7496D5908AD2}"/>
              </a:ext>
            </a:extLst>
          </p:cNvPr>
          <p:cNvSpPr>
            <a:spLocks noGrp="1"/>
          </p:cNvSpPr>
          <p:nvPr>
            <p:ph type="body" sz="quarter" idx="16"/>
          </p:nvPr>
        </p:nvSpPr>
        <p:spPr>
          <a:xfrm>
            <a:off x="715549" y="1541018"/>
            <a:ext cx="4333875" cy="4622800"/>
          </a:xfrm>
        </p:spPr>
        <p:txBody>
          <a:bodyPr anchor="ct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pt-BR" dirty="0"/>
              <a:t>Clique para editar os estilos de texto Mestres</a:t>
            </a:r>
          </a:p>
          <a:p>
            <a:pPr lvl="1"/>
            <a:r>
              <a:rPr lang="pt-BR" dirty="0"/>
              <a:t>Segundo nível</a:t>
            </a:r>
          </a:p>
          <a:p>
            <a:pPr lvl="2"/>
            <a:r>
              <a:rPr lang="pt-BR" dirty="0"/>
              <a:t>Terceiro nível</a:t>
            </a:r>
          </a:p>
          <a:p>
            <a:pPr lvl="3"/>
            <a:r>
              <a:rPr lang="pt-BR" dirty="0"/>
              <a:t>Quarto nível</a:t>
            </a:r>
          </a:p>
          <a:p>
            <a:pPr lvl="4"/>
            <a:r>
              <a:rPr lang="pt-BR" dirty="0"/>
              <a:t>Quinto nível</a:t>
            </a:r>
          </a:p>
        </p:txBody>
      </p:sp>
    </p:spTree>
    <p:extLst>
      <p:ext uri="{BB962C8B-B14F-4D97-AF65-F5344CB8AC3E}">
        <p14:creationId xmlns:p14="http://schemas.microsoft.com/office/powerpoint/2010/main" val="13298108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6_Title and Content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D75558-A264-444E-829B-51AAE6B4BFCE}"/>
              </a:ext>
            </a:extLst>
          </p:cNvPr>
          <p:cNvSpPr>
            <a:spLocks noGrp="1"/>
          </p:cNvSpPr>
          <p:nvPr>
            <p:ph type="title"/>
          </p:nvPr>
        </p:nvSpPr>
        <p:spPr/>
        <p:txBody>
          <a:bodyPr>
            <a:normAutofit/>
          </a:bodyPr>
          <a:lstStyle>
            <a:lvl1pPr>
              <a:defRPr sz="4400"/>
            </a:lvl1pPr>
          </a:lstStyle>
          <a:p>
            <a:r>
              <a:rPr lang="pt-BR"/>
              <a:t>Clique para editar o título Mestre</a:t>
            </a:r>
            <a:endParaRPr lang="en-US" dirty="0"/>
          </a:p>
        </p:txBody>
      </p:sp>
      <p:sp>
        <p:nvSpPr>
          <p:cNvPr id="3" name="Content Placeholder 2">
            <a:extLst>
              <a:ext uri="{FF2B5EF4-FFF2-40B4-BE49-F238E27FC236}">
                <a16:creationId xmlns:a16="http://schemas.microsoft.com/office/drawing/2014/main" id="{908D9373-37D1-4135-8D34-755E139F79DD}"/>
              </a:ext>
            </a:extLst>
          </p:cNvPr>
          <p:cNvSpPr>
            <a:spLocks noGrp="1"/>
          </p:cNvSpPr>
          <p:nvPr>
            <p:ph idx="1"/>
          </p:nvPr>
        </p:nvSpPr>
        <p:spPr>
          <a:xfrm>
            <a:off x="1143000" y="2009775"/>
            <a:ext cx="9906000" cy="4024312"/>
          </a:xfrm>
        </p:spPr>
        <p:txBody>
          <a:bodyPr/>
          <a:lstStyle>
            <a:lvl1pPr>
              <a:lnSpc>
                <a:spcPct val="100000"/>
              </a:lnSpc>
              <a:buNone/>
              <a:defRPr/>
            </a:lvl1pPr>
            <a:lvl2pPr>
              <a:lnSpc>
                <a:spcPct val="100000"/>
              </a:lnSpc>
              <a:buNone/>
              <a:defRPr/>
            </a:lvl2pPr>
            <a:lvl3pPr>
              <a:lnSpc>
                <a:spcPct val="100000"/>
              </a:lnSpc>
              <a:buNone/>
              <a:defRPr/>
            </a:lvl3pPr>
            <a:lvl4pPr>
              <a:lnSpc>
                <a:spcPct val="100000"/>
              </a:lnSpc>
              <a:buNone/>
              <a:defRPr/>
            </a:lvl4pPr>
            <a:lvl5pPr>
              <a:lnSpc>
                <a:spcPct val="100000"/>
              </a:lnSpc>
              <a:buNone/>
              <a:defRPr/>
            </a:lvl5p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spTree>
    <p:extLst>
      <p:ext uri="{BB962C8B-B14F-4D97-AF65-F5344CB8AC3E}">
        <p14:creationId xmlns:p14="http://schemas.microsoft.com/office/powerpoint/2010/main" val="36264839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D75558-A264-444E-829B-51AAE6B4BFCE}"/>
              </a:ext>
            </a:extLst>
          </p:cNvPr>
          <p:cNvSpPr>
            <a:spLocks noGrp="1"/>
          </p:cNvSpPr>
          <p:nvPr>
            <p:ph type="title"/>
          </p:nvPr>
        </p:nvSpPr>
        <p:spPr/>
        <p:txBody>
          <a:bodyPr>
            <a:normAutofit/>
          </a:bodyPr>
          <a:lstStyle>
            <a:lvl1pPr>
              <a:defRPr sz="4400"/>
            </a:lvl1pPr>
          </a:lstStyle>
          <a:p>
            <a:r>
              <a:rPr lang="pt-BR"/>
              <a:t>Clique para editar o título Mestre</a:t>
            </a:r>
            <a:endParaRPr lang="en-US" dirty="0"/>
          </a:p>
        </p:txBody>
      </p:sp>
      <p:sp>
        <p:nvSpPr>
          <p:cNvPr id="3" name="Content Placeholder 2">
            <a:extLst>
              <a:ext uri="{FF2B5EF4-FFF2-40B4-BE49-F238E27FC236}">
                <a16:creationId xmlns:a16="http://schemas.microsoft.com/office/drawing/2014/main" id="{908D9373-37D1-4135-8D34-755E139F79DD}"/>
              </a:ext>
            </a:extLst>
          </p:cNvPr>
          <p:cNvSpPr>
            <a:spLocks noGrp="1"/>
          </p:cNvSpPr>
          <p:nvPr>
            <p:ph idx="1"/>
          </p:nvPr>
        </p:nvSpPr>
        <p:spPr>
          <a:xfrm>
            <a:off x="1143000" y="2009775"/>
            <a:ext cx="9906000" cy="2649690"/>
          </a:xfrm>
        </p:spPr>
        <p:txBody>
          <a:bodyPr/>
          <a:lstStyle>
            <a:lvl1pPr>
              <a:lnSpc>
                <a:spcPct val="100000"/>
              </a:lnSpc>
              <a:buNone/>
              <a:defRPr/>
            </a:lvl1pPr>
            <a:lvl2pPr>
              <a:lnSpc>
                <a:spcPct val="100000"/>
              </a:lnSpc>
              <a:buNone/>
              <a:defRPr/>
            </a:lvl2pPr>
            <a:lvl3pPr>
              <a:lnSpc>
                <a:spcPct val="100000"/>
              </a:lnSpc>
              <a:buNone/>
              <a:defRPr/>
            </a:lvl3pPr>
            <a:lvl4pPr>
              <a:lnSpc>
                <a:spcPct val="100000"/>
              </a:lnSpc>
              <a:buNone/>
              <a:defRPr/>
            </a:lvl4pPr>
            <a:lvl5pPr>
              <a:lnSpc>
                <a:spcPct val="100000"/>
              </a:lnSpc>
              <a:buNone/>
              <a:defRPr/>
            </a:lvl5p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spTree>
    <p:extLst>
      <p:ext uri="{BB962C8B-B14F-4D97-AF65-F5344CB8AC3E}">
        <p14:creationId xmlns:p14="http://schemas.microsoft.com/office/powerpoint/2010/main" val="4905910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_Quote">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8001DA57-8D4E-4075-9460-4F03DF8AABA8}"/>
              </a:ext>
            </a:extLst>
          </p:cNvPr>
          <p:cNvSpPr>
            <a:spLocks noGrp="1"/>
          </p:cNvSpPr>
          <p:nvPr>
            <p:ph type="sldNum" sz="quarter" idx="12"/>
          </p:nvPr>
        </p:nvSpPr>
        <p:spPr>
          <a:xfrm>
            <a:off x="11602477" y="6398878"/>
            <a:ext cx="470887" cy="365125"/>
          </a:xfrm>
          <a:prstGeom prst="rect">
            <a:avLst/>
          </a:prstGeom>
        </p:spPr>
        <p:txBody>
          <a:bodyPr/>
          <a:lstStyle/>
          <a:p>
            <a:fld id="{312CC964-A50B-4C29-B4E4-2C30BB34CCF3}" type="slidenum">
              <a:rPr lang="en-US" smtClean="0"/>
              <a:t>‹nº›</a:t>
            </a:fld>
            <a:endParaRPr lang="en-US" dirty="0"/>
          </a:p>
        </p:txBody>
      </p:sp>
      <p:sp>
        <p:nvSpPr>
          <p:cNvPr id="9" name="Content Placeholder 2">
            <a:extLst>
              <a:ext uri="{FF2B5EF4-FFF2-40B4-BE49-F238E27FC236}">
                <a16:creationId xmlns:a16="http://schemas.microsoft.com/office/drawing/2014/main" id="{06D2EC4D-FD33-4925-B0A8-68C9818DB8E2}"/>
              </a:ext>
            </a:extLst>
          </p:cNvPr>
          <p:cNvSpPr>
            <a:spLocks noGrp="1"/>
          </p:cNvSpPr>
          <p:nvPr>
            <p:ph idx="1"/>
          </p:nvPr>
        </p:nvSpPr>
        <p:spPr>
          <a:xfrm>
            <a:off x="1208619" y="726830"/>
            <a:ext cx="7645821" cy="5181601"/>
          </a:xfrm>
        </p:spPr>
        <p:txBody>
          <a:bodyPr anchor="ctr">
            <a:normAutofit/>
          </a:bodyPr>
          <a:lstStyle>
            <a:lvl1pPr>
              <a:defRPr sz="3600"/>
            </a:lvl1pPr>
          </a:lstStyle>
          <a:p>
            <a:pPr lvl="0"/>
            <a:r>
              <a:rPr lang="pt-BR" dirty="0"/>
              <a:t>Clique para editar os estilos de texto Mestres</a:t>
            </a:r>
          </a:p>
        </p:txBody>
      </p:sp>
      <p:sp>
        <p:nvSpPr>
          <p:cNvPr id="14" name="Picture Placeholder 13">
            <a:extLst>
              <a:ext uri="{FF2B5EF4-FFF2-40B4-BE49-F238E27FC236}">
                <a16:creationId xmlns:a16="http://schemas.microsoft.com/office/drawing/2014/main" id="{FC7C9F55-A39F-4FB9-BEAD-745EA3E0A22E}"/>
              </a:ext>
            </a:extLst>
          </p:cNvPr>
          <p:cNvSpPr>
            <a:spLocks noGrp="1"/>
          </p:cNvSpPr>
          <p:nvPr>
            <p:ph type="pic" sz="quarter" idx="13"/>
          </p:nvPr>
        </p:nvSpPr>
        <p:spPr>
          <a:xfrm>
            <a:off x="9531096" y="0"/>
            <a:ext cx="2660904" cy="2322576"/>
          </a:xfrm>
          <a:solidFill>
            <a:schemeClr val="accent2"/>
          </a:solidFill>
        </p:spPr>
        <p:txBody>
          <a:bodyPr/>
          <a:lstStyle/>
          <a:p>
            <a:r>
              <a:rPr lang="pt-BR"/>
              <a:t>Clique no ícone para adicionar uma imagem</a:t>
            </a:r>
            <a:endParaRPr lang="en-US" dirty="0"/>
          </a:p>
        </p:txBody>
      </p:sp>
      <p:sp>
        <p:nvSpPr>
          <p:cNvPr id="15" name="Picture Placeholder 13">
            <a:extLst>
              <a:ext uri="{FF2B5EF4-FFF2-40B4-BE49-F238E27FC236}">
                <a16:creationId xmlns:a16="http://schemas.microsoft.com/office/drawing/2014/main" id="{A480833B-6513-44B8-B08A-6FCB3911FEC8}"/>
              </a:ext>
            </a:extLst>
          </p:cNvPr>
          <p:cNvSpPr>
            <a:spLocks noGrp="1"/>
          </p:cNvSpPr>
          <p:nvPr>
            <p:ph type="pic" sz="quarter" idx="14"/>
          </p:nvPr>
        </p:nvSpPr>
        <p:spPr>
          <a:xfrm>
            <a:off x="9531096" y="2324100"/>
            <a:ext cx="2660904" cy="2322576"/>
          </a:xfrm>
          <a:solidFill>
            <a:schemeClr val="accent2"/>
          </a:solidFill>
        </p:spPr>
        <p:txBody>
          <a:bodyPr/>
          <a:lstStyle/>
          <a:p>
            <a:r>
              <a:rPr lang="pt-BR"/>
              <a:t>Clique no ícone para adicionar uma imagem</a:t>
            </a:r>
            <a:endParaRPr lang="en-US" dirty="0"/>
          </a:p>
        </p:txBody>
      </p:sp>
      <p:sp>
        <p:nvSpPr>
          <p:cNvPr id="16" name="Picture Placeholder 13">
            <a:extLst>
              <a:ext uri="{FF2B5EF4-FFF2-40B4-BE49-F238E27FC236}">
                <a16:creationId xmlns:a16="http://schemas.microsoft.com/office/drawing/2014/main" id="{3BCCF25F-1246-4BAE-BAA2-FB33719CF555}"/>
              </a:ext>
            </a:extLst>
          </p:cNvPr>
          <p:cNvSpPr>
            <a:spLocks noGrp="1"/>
          </p:cNvSpPr>
          <p:nvPr>
            <p:ph type="pic" sz="quarter" idx="15"/>
          </p:nvPr>
        </p:nvSpPr>
        <p:spPr>
          <a:xfrm>
            <a:off x="9531096" y="4535424"/>
            <a:ext cx="2660904" cy="2322576"/>
          </a:xfrm>
          <a:solidFill>
            <a:schemeClr val="accent2"/>
          </a:solidFill>
        </p:spPr>
        <p:txBody>
          <a:bodyPr/>
          <a:lstStyle/>
          <a:p>
            <a:r>
              <a:rPr lang="pt-BR"/>
              <a:t>Clique no ícone para adicionar uma imagem</a:t>
            </a:r>
            <a:endParaRPr lang="en-US" dirty="0"/>
          </a:p>
        </p:txBody>
      </p:sp>
      <p:pic>
        <p:nvPicPr>
          <p:cNvPr id="2" name="Gráfico 1">
            <a:extLst>
              <a:ext uri="{FF2B5EF4-FFF2-40B4-BE49-F238E27FC236}">
                <a16:creationId xmlns:a16="http://schemas.microsoft.com/office/drawing/2014/main" id="{8F0E298A-2F2F-695F-C298-7E5900F7A94A}"/>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336107" y="6330637"/>
            <a:ext cx="679819" cy="403587"/>
          </a:xfrm>
          <a:prstGeom prst="rect">
            <a:avLst/>
          </a:prstGeom>
        </p:spPr>
      </p:pic>
    </p:spTree>
    <p:extLst>
      <p:ext uri="{BB962C8B-B14F-4D97-AF65-F5344CB8AC3E}">
        <p14:creationId xmlns:p14="http://schemas.microsoft.com/office/powerpoint/2010/main" val="26705424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_Team">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5841DB-C73C-4968-B434-A6AA14DAF625}"/>
              </a:ext>
            </a:extLst>
          </p:cNvPr>
          <p:cNvSpPr>
            <a:spLocks noGrp="1"/>
          </p:cNvSpPr>
          <p:nvPr>
            <p:ph type="title"/>
          </p:nvPr>
        </p:nvSpPr>
        <p:spPr/>
        <p:txBody>
          <a:bodyPr>
            <a:normAutofit/>
          </a:bodyPr>
          <a:lstStyle>
            <a:lvl1pPr>
              <a:defRPr sz="4400"/>
            </a:lvl1pPr>
          </a:lstStyle>
          <a:p>
            <a:r>
              <a:rPr lang="pt-BR"/>
              <a:t>Clique para editar o título Mestre</a:t>
            </a:r>
            <a:endParaRPr lang="en-US"/>
          </a:p>
        </p:txBody>
      </p:sp>
      <p:sp>
        <p:nvSpPr>
          <p:cNvPr id="50" name="Picture Placeholder 49">
            <a:extLst>
              <a:ext uri="{FF2B5EF4-FFF2-40B4-BE49-F238E27FC236}">
                <a16:creationId xmlns:a16="http://schemas.microsoft.com/office/drawing/2014/main" id="{5496CA69-F288-4538-974D-9A68581F4941}"/>
              </a:ext>
            </a:extLst>
          </p:cNvPr>
          <p:cNvSpPr>
            <a:spLocks noGrp="1"/>
          </p:cNvSpPr>
          <p:nvPr>
            <p:ph type="pic" sz="quarter" idx="20"/>
          </p:nvPr>
        </p:nvSpPr>
        <p:spPr>
          <a:xfrm>
            <a:off x="1143000" y="2350008"/>
            <a:ext cx="1965960" cy="1801368"/>
          </a:xfrm>
          <a:solidFill>
            <a:schemeClr val="accent2"/>
          </a:solidFill>
        </p:spPr>
        <p:txBody>
          <a:bodyPr/>
          <a:lstStyle/>
          <a:p>
            <a:r>
              <a:rPr lang="pt-BR"/>
              <a:t>Clique no ícone para adicionar uma imagem</a:t>
            </a:r>
            <a:endParaRPr lang="en-US" dirty="0"/>
          </a:p>
        </p:txBody>
      </p:sp>
      <p:sp>
        <p:nvSpPr>
          <p:cNvPr id="39" name="Text Placeholder 2">
            <a:extLst>
              <a:ext uri="{FF2B5EF4-FFF2-40B4-BE49-F238E27FC236}">
                <a16:creationId xmlns:a16="http://schemas.microsoft.com/office/drawing/2014/main" id="{1F7CBA7A-8076-4743-AD9E-CB0B2B1D1856}"/>
              </a:ext>
            </a:extLst>
          </p:cNvPr>
          <p:cNvSpPr>
            <a:spLocks noGrp="1"/>
          </p:cNvSpPr>
          <p:nvPr>
            <p:ph type="body" idx="1" hasCustomPrompt="1"/>
          </p:nvPr>
        </p:nvSpPr>
        <p:spPr>
          <a:xfrm>
            <a:off x="1145421" y="4319521"/>
            <a:ext cx="1963236" cy="365760"/>
          </a:xfrm>
        </p:spPr>
        <p:txBody>
          <a:bodyPr>
            <a:noAutofit/>
          </a:bodyPr>
          <a:lstStyle>
            <a:lvl1pPr marL="0" indent="0">
              <a:buNone/>
              <a:defRPr sz="2000" b="1">
                <a:solidFill>
                  <a:schemeClr val="tx1">
                    <a:lumMod val="85000"/>
                    <a:lumOff val="15000"/>
                  </a:schemeClr>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Name</a:t>
            </a:r>
          </a:p>
        </p:txBody>
      </p:sp>
      <p:sp>
        <p:nvSpPr>
          <p:cNvPr id="42" name="Text Placeholder 2">
            <a:extLst>
              <a:ext uri="{FF2B5EF4-FFF2-40B4-BE49-F238E27FC236}">
                <a16:creationId xmlns:a16="http://schemas.microsoft.com/office/drawing/2014/main" id="{8B03D9A7-85A7-4570-ADAF-E43C05B52D00}"/>
              </a:ext>
            </a:extLst>
          </p:cNvPr>
          <p:cNvSpPr>
            <a:spLocks noGrp="1"/>
          </p:cNvSpPr>
          <p:nvPr>
            <p:ph type="body" idx="13" hasCustomPrompt="1"/>
          </p:nvPr>
        </p:nvSpPr>
        <p:spPr>
          <a:xfrm>
            <a:off x="1143000" y="4761768"/>
            <a:ext cx="1963236" cy="741904"/>
          </a:xfrm>
        </p:spPr>
        <p:txBody>
          <a:bodyPr>
            <a:noAutofit/>
          </a:bodyPr>
          <a:lstStyle>
            <a:lvl1pPr marL="0" indent="0">
              <a:buNone/>
              <a:defRPr sz="2000">
                <a:solidFill>
                  <a:schemeClr val="tx1">
                    <a:lumMod val="50000"/>
                    <a:lumOff val="50000"/>
                  </a:schemeClr>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Title</a:t>
            </a:r>
          </a:p>
        </p:txBody>
      </p:sp>
      <p:sp>
        <p:nvSpPr>
          <p:cNvPr id="51" name="Picture Placeholder 49">
            <a:extLst>
              <a:ext uri="{FF2B5EF4-FFF2-40B4-BE49-F238E27FC236}">
                <a16:creationId xmlns:a16="http://schemas.microsoft.com/office/drawing/2014/main" id="{ADF2F19D-7D9A-47B3-8711-A71F034693FE}"/>
              </a:ext>
            </a:extLst>
          </p:cNvPr>
          <p:cNvSpPr>
            <a:spLocks noGrp="1"/>
          </p:cNvSpPr>
          <p:nvPr>
            <p:ph type="pic" sz="quarter" idx="21"/>
          </p:nvPr>
        </p:nvSpPr>
        <p:spPr>
          <a:xfrm>
            <a:off x="3784636" y="2350008"/>
            <a:ext cx="1965960" cy="1801368"/>
          </a:xfrm>
          <a:solidFill>
            <a:schemeClr val="accent2"/>
          </a:solidFill>
        </p:spPr>
        <p:txBody>
          <a:bodyPr/>
          <a:lstStyle/>
          <a:p>
            <a:r>
              <a:rPr lang="pt-BR"/>
              <a:t>Clique no ícone para adicionar uma imagem</a:t>
            </a:r>
            <a:endParaRPr lang="en-US" dirty="0"/>
          </a:p>
        </p:txBody>
      </p:sp>
      <p:sp>
        <p:nvSpPr>
          <p:cNvPr id="43" name="Text Placeholder 2">
            <a:extLst>
              <a:ext uri="{FF2B5EF4-FFF2-40B4-BE49-F238E27FC236}">
                <a16:creationId xmlns:a16="http://schemas.microsoft.com/office/drawing/2014/main" id="{790A904C-841C-438E-BD4B-C18FC28CBD03}"/>
              </a:ext>
            </a:extLst>
          </p:cNvPr>
          <p:cNvSpPr>
            <a:spLocks noGrp="1"/>
          </p:cNvSpPr>
          <p:nvPr>
            <p:ph type="body" idx="14" hasCustomPrompt="1"/>
          </p:nvPr>
        </p:nvSpPr>
        <p:spPr>
          <a:xfrm>
            <a:off x="3789781" y="4319520"/>
            <a:ext cx="1963236" cy="365760"/>
          </a:xfrm>
        </p:spPr>
        <p:txBody>
          <a:bodyPr>
            <a:noAutofit/>
          </a:bodyPr>
          <a:lstStyle>
            <a:lvl1pPr marL="0" indent="0">
              <a:buNone/>
              <a:defRPr sz="2000" b="1">
                <a:solidFill>
                  <a:schemeClr val="tx1">
                    <a:lumMod val="85000"/>
                    <a:lumOff val="15000"/>
                  </a:schemeClr>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Name</a:t>
            </a:r>
          </a:p>
        </p:txBody>
      </p:sp>
      <p:sp>
        <p:nvSpPr>
          <p:cNvPr id="44" name="Text Placeholder 2">
            <a:extLst>
              <a:ext uri="{FF2B5EF4-FFF2-40B4-BE49-F238E27FC236}">
                <a16:creationId xmlns:a16="http://schemas.microsoft.com/office/drawing/2014/main" id="{611759C1-BECA-460C-916A-079B29E05C36}"/>
              </a:ext>
            </a:extLst>
          </p:cNvPr>
          <p:cNvSpPr>
            <a:spLocks noGrp="1"/>
          </p:cNvSpPr>
          <p:nvPr>
            <p:ph type="body" idx="15" hasCustomPrompt="1"/>
          </p:nvPr>
        </p:nvSpPr>
        <p:spPr>
          <a:xfrm>
            <a:off x="3787360" y="4761767"/>
            <a:ext cx="1963236" cy="741904"/>
          </a:xfrm>
        </p:spPr>
        <p:txBody>
          <a:bodyPr>
            <a:noAutofit/>
          </a:bodyPr>
          <a:lstStyle>
            <a:lvl1pPr marL="0" indent="0">
              <a:buNone/>
              <a:defRPr sz="2000">
                <a:solidFill>
                  <a:schemeClr val="tx1">
                    <a:lumMod val="50000"/>
                    <a:lumOff val="50000"/>
                  </a:schemeClr>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Title</a:t>
            </a:r>
          </a:p>
        </p:txBody>
      </p:sp>
      <p:sp>
        <p:nvSpPr>
          <p:cNvPr id="52" name="Picture Placeholder 49">
            <a:extLst>
              <a:ext uri="{FF2B5EF4-FFF2-40B4-BE49-F238E27FC236}">
                <a16:creationId xmlns:a16="http://schemas.microsoft.com/office/drawing/2014/main" id="{4519A595-9DA0-413B-A1E1-B0F059132DD1}"/>
              </a:ext>
            </a:extLst>
          </p:cNvPr>
          <p:cNvSpPr>
            <a:spLocks noGrp="1"/>
          </p:cNvSpPr>
          <p:nvPr>
            <p:ph type="pic" sz="quarter" idx="22"/>
          </p:nvPr>
        </p:nvSpPr>
        <p:spPr>
          <a:xfrm>
            <a:off x="6437376" y="2350008"/>
            <a:ext cx="1965960" cy="1801368"/>
          </a:xfrm>
          <a:solidFill>
            <a:schemeClr val="accent2"/>
          </a:solidFill>
        </p:spPr>
        <p:txBody>
          <a:bodyPr/>
          <a:lstStyle/>
          <a:p>
            <a:r>
              <a:rPr lang="pt-BR"/>
              <a:t>Clique no ícone para adicionar uma imagem</a:t>
            </a:r>
            <a:endParaRPr lang="en-US" dirty="0"/>
          </a:p>
        </p:txBody>
      </p:sp>
      <p:sp>
        <p:nvSpPr>
          <p:cNvPr id="45" name="Text Placeholder 2">
            <a:extLst>
              <a:ext uri="{FF2B5EF4-FFF2-40B4-BE49-F238E27FC236}">
                <a16:creationId xmlns:a16="http://schemas.microsoft.com/office/drawing/2014/main" id="{C20274DC-5128-46D8-9229-02288D264936}"/>
              </a:ext>
            </a:extLst>
          </p:cNvPr>
          <p:cNvSpPr>
            <a:spLocks noGrp="1"/>
          </p:cNvSpPr>
          <p:nvPr>
            <p:ph type="body" idx="16" hasCustomPrompt="1"/>
          </p:nvPr>
        </p:nvSpPr>
        <p:spPr>
          <a:xfrm>
            <a:off x="6441406" y="4319520"/>
            <a:ext cx="1963236" cy="365760"/>
          </a:xfrm>
        </p:spPr>
        <p:txBody>
          <a:bodyPr>
            <a:noAutofit/>
          </a:bodyPr>
          <a:lstStyle>
            <a:lvl1pPr marL="0" indent="0">
              <a:buNone/>
              <a:defRPr sz="2000" b="1">
                <a:solidFill>
                  <a:schemeClr val="tx1">
                    <a:lumMod val="85000"/>
                    <a:lumOff val="15000"/>
                  </a:schemeClr>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Name</a:t>
            </a:r>
          </a:p>
        </p:txBody>
      </p:sp>
      <p:sp>
        <p:nvSpPr>
          <p:cNvPr id="46" name="Text Placeholder 2">
            <a:extLst>
              <a:ext uri="{FF2B5EF4-FFF2-40B4-BE49-F238E27FC236}">
                <a16:creationId xmlns:a16="http://schemas.microsoft.com/office/drawing/2014/main" id="{6F92FD73-9CD4-4AB0-8DEF-B9D7B1C5904D}"/>
              </a:ext>
            </a:extLst>
          </p:cNvPr>
          <p:cNvSpPr>
            <a:spLocks noGrp="1"/>
          </p:cNvSpPr>
          <p:nvPr>
            <p:ph type="body" idx="17" hasCustomPrompt="1"/>
          </p:nvPr>
        </p:nvSpPr>
        <p:spPr>
          <a:xfrm>
            <a:off x="6438985" y="4761767"/>
            <a:ext cx="1963236" cy="741904"/>
          </a:xfrm>
        </p:spPr>
        <p:txBody>
          <a:bodyPr>
            <a:noAutofit/>
          </a:bodyPr>
          <a:lstStyle>
            <a:lvl1pPr marL="0" indent="0">
              <a:buNone/>
              <a:defRPr sz="2000">
                <a:solidFill>
                  <a:schemeClr val="tx1">
                    <a:lumMod val="50000"/>
                    <a:lumOff val="50000"/>
                  </a:schemeClr>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Title</a:t>
            </a:r>
          </a:p>
        </p:txBody>
      </p:sp>
      <p:sp>
        <p:nvSpPr>
          <p:cNvPr id="53" name="Picture Placeholder 49">
            <a:extLst>
              <a:ext uri="{FF2B5EF4-FFF2-40B4-BE49-F238E27FC236}">
                <a16:creationId xmlns:a16="http://schemas.microsoft.com/office/drawing/2014/main" id="{ECF2CB24-2F78-42B5-BEC0-904245F37452}"/>
              </a:ext>
            </a:extLst>
          </p:cNvPr>
          <p:cNvSpPr>
            <a:spLocks noGrp="1"/>
          </p:cNvSpPr>
          <p:nvPr>
            <p:ph type="pic" sz="quarter" idx="23"/>
          </p:nvPr>
        </p:nvSpPr>
        <p:spPr>
          <a:xfrm>
            <a:off x="9089136" y="2350008"/>
            <a:ext cx="1965960" cy="1801368"/>
          </a:xfrm>
          <a:solidFill>
            <a:schemeClr val="accent2"/>
          </a:solidFill>
        </p:spPr>
        <p:txBody>
          <a:bodyPr/>
          <a:lstStyle/>
          <a:p>
            <a:r>
              <a:rPr lang="pt-BR"/>
              <a:t>Clique no ícone para adicionar uma imagem</a:t>
            </a:r>
            <a:endParaRPr lang="en-US" dirty="0"/>
          </a:p>
        </p:txBody>
      </p:sp>
      <p:sp>
        <p:nvSpPr>
          <p:cNvPr id="47" name="Text Placeholder 2">
            <a:extLst>
              <a:ext uri="{FF2B5EF4-FFF2-40B4-BE49-F238E27FC236}">
                <a16:creationId xmlns:a16="http://schemas.microsoft.com/office/drawing/2014/main" id="{E099301F-F262-4EB4-9AAA-D10A9CF42DCF}"/>
              </a:ext>
            </a:extLst>
          </p:cNvPr>
          <p:cNvSpPr>
            <a:spLocks noGrp="1"/>
          </p:cNvSpPr>
          <p:nvPr>
            <p:ph type="body" idx="18" hasCustomPrompt="1"/>
          </p:nvPr>
        </p:nvSpPr>
        <p:spPr>
          <a:xfrm>
            <a:off x="9090610" y="4319520"/>
            <a:ext cx="1963236" cy="365760"/>
          </a:xfrm>
        </p:spPr>
        <p:txBody>
          <a:bodyPr>
            <a:noAutofit/>
          </a:bodyPr>
          <a:lstStyle>
            <a:lvl1pPr marL="0" indent="0">
              <a:buNone/>
              <a:defRPr sz="2000" b="1">
                <a:solidFill>
                  <a:schemeClr val="tx1">
                    <a:lumMod val="85000"/>
                    <a:lumOff val="15000"/>
                  </a:schemeClr>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Name</a:t>
            </a:r>
          </a:p>
        </p:txBody>
      </p:sp>
      <p:sp>
        <p:nvSpPr>
          <p:cNvPr id="48" name="Text Placeholder 2">
            <a:extLst>
              <a:ext uri="{FF2B5EF4-FFF2-40B4-BE49-F238E27FC236}">
                <a16:creationId xmlns:a16="http://schemas.microsoft.com/office/drawing/2014/main" id="{BD5BC820-7DAB-4C8E-A7E4-A885BBE9AB8E}"/>
              </a:ext>
            </a:extLst>
          </p:cNvPr>
          <p:cNvSpPr>
            <a:spLocks noGrp="1"/>
          </p:cNvSpPr>
          <p:nvPr>
            <p:ph type="body" idx="19" hasCustomPrompt="1"/>
          </p:nvPr>
        </p:nvSpPr>
        <p:spPr>
          <a:xfrm>
            <a:off x="9088189" y="4761767"/>
            <a:ext cx="1963236" cy="741904"/>
          </a:xfrm>
        </p:spPr>
        <p:txBody>
          <a:bodyPr>
            <a:noAutofit/>
          </a:bodyPr>
          <a:lstStyle>
            <a:lvl1pPr marL="0" indent="0">
              <a:buNone/>
              <a:defRPr sz="2000">
                <a:solidFill>
                  <a:schemeClr val="tx1">
                    <a:lumMod val="50000"/>
                    <a:lumOff val="50000"/>
                  </a:schemeClr>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Title</a:t>
            </a:r>
          </a:p>
        </p:txBody>
      </p:sp>
      <p:sp>
        <p:nvSpPr>
          <p:cNvPr id="4" name="Footer Placeholder 3">
            <a:extLst>
              <a:ext uri="{FF2B5EF4-FFF2-40B4-BE49-F238E27FC236}">
                <a16:creationId xmlns:a16="http://schemas.microsoft.com/office/drawing/2014/main" id="{C1289DB7-F492-4037-A439-D70F7E556524}"/>
              </a:ext>
            </a:extLst>
          </p:cNvPr>
          <p:cNvSpPr>
            <a:spLocks noGrp="1"/>
          </p:cNvSpPr>
          <p:nvPr>
            <p:ph type="ftr" sz="quarter" idx="11"/>
          </p:nvPr>
        </p:nvSpPr>
        <p:spPr>
          <a:xfrm>
            <a:off x="154429" y="6398878"/>
            <a:ext cx="4497315" cy="365125"/>
          </a:xfrm>
          <a:prstGeom prst="rect">
            <a:avLst/>
          </a:prstGeom>
        </p:spPr>
        <p:txBody>
          <a:bodyPr/>
          <a:lstStyle/>
          <a:p>
            <a:r>
              <a:rPr lang="en-US" dirty="0"/>
              <a:t>Sample Footer Text</a:t>
            </a:r>
          </a:p>
        </p:txBody>
      </p:sp>
      <p:sp>
        <p:nvSpPr>
          <p:cNvPr id="3" name="Date Placeholder 2">
            <a:extLst>
              <a:ext uri="{FF2B5EF4-FFF2-40B4-BE49-F238E27FC236}">
                <a16:creationId xmlns:a16="http://schemas.microsoft.com/office/drawing/2014/main" id="{108152BF-92C7-4BF5-A9DB-16A0BF0F5F5D}"/>
              </a:ext>
            </a:extLst>
          </p:cNvPr>
          <p:cNvSpPr>
            <a:spLocks noGrp="1"/>
          </p:cNvSpPr>
          <p:nvPr>
            <p:ph type="dt" sz="half" idx="10"/>
          </p:nvPr>
        </p:nvSpPr>
        <p:spPr>
          <a:xfrm>
            <a:off x="7337102" y="6398878"/>
            <a:ext cx="4193908" cy="365125"/>
          </a:xfrm>
          <a:prstGeom prst="rect">
            <a:avLst/>
          </a:prstGeom>
        </p:spPr>
        <p:txBody>
          <a:bodyPr/>
          <a:lstStyle/>
          <a:p>
            <a:r>
              <a:rPr lang="en-US" dirty="0"/>
              <a:t>2/7/20XX</a:t>
            </a:r>
          </a:p>
        </p:txBody>
      </p:sp>
      <p:sp>
        <p:nvSpPr>
          <p:cNvPr id="5" name="Slide Number Placeholder 4">
            <a:extLst>
              <a:ext uri="{FF2B5EF4-FFF2-40B4-BE49-F238E27FC236}">
                <a16:creationId xmlns:a16="http://schemas.microsoft.com/office/drawing/2014/main" id="{2FFA96F1-8B8A-4E83-B3C2-E10DE522AD30}"/>
              </a:ext>
            </a:extLst>
          </p:cNvPr>
          <p:cNvSpPr>
            <a:spLocks noGrp="1"/>
          </p:cNvSpPr>
          <p:nvPr>
            <p:ph type="sldNum" sz="quarter" idx="12"/>
          </p:nvPr>
        </p:nvSpPr>
        <p:spPr>
          <a:xfrm>
            <a:off x="11602477" y="6398878"/>
            <a:ext cx="470887" cy="365125"/>
          </a:xfrm>
          <a:prstGeom prst="rect">
            <a:avLst/>
          </a:prstGeom>
        </p:spPr>
        <p:txBody>
          <a:bodyPr/>
          <a:lstStyle/>
          <a:p>
            <a:fld id="{312CC964-A50B-4C29-B4E4-2C30BB34CCF3}" type="slidenum">
              <a:rPr lang="en-US" smtClean="0"/>
              <a:t>‹nº›</a:t>
            </a:fld>
            <a:endParaRPr lang="en-US" dirty="0"/>
          </a:p>
        </p:txBody>
      </p:sp>
    </p:spTree>
    <p:extLst>
      <p:ext uri="{BB962C8B-B14F-4D97-AF65-F5344CB8AC3E}">
        <p14:creationId xmlns:p14="http://schemas.microsoft.com/office/powerpoint/2010/main" val="17283271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Title and Content Timeline">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08D9373-37D1-4135-8D34-755E139F79DD}"/>
              </a:ext>
            </a:extLst>
          </p:cNvPr>
          <p:cNvSpPr>
            <a:spLocks noGrp="1"/>
          </p:cNvSpPr>
          <p:nvPr>
            <p:ph idx="1"/>
          </p:nvPr>
        </p:nvSpPr>
        <p:spPr>
          <a:xfrm>
            <a:off x="838200" y="1825625"/>
            <a:ext cx="10692810" cy="4351338"/>
          </a:xfrm>
        </p:spPr>
        <p:txBody>
          <a:bodyPr/>
          <a:lstStyle>
            <a:lvl1pPr>
              <a:lnSpc>
                <a:spcPct val="100000"/>
              </a:lnSpc>
              <a:buNone/>
              <a:defRPr/>
            </a:lvl1pPr>
            <a:lvl2pPr>
              <a:lnSpc>
                <a:spcPct val="100000"/>
              </a:lnSpc>
              <a:buNone/>
              <a:defRPr/>
            </a:lvl2pPr>
            <a:lvl3pPr>
              <a:lnSpc>
                <a:spcPct val="100000"/>
              </a:lnSpc>
              <a:buNone/>
              <a:defRPr/>
            </a:lvl3pPr>
            <a:lvl4pPr>
              <a:lnSpc>
                <a:spcPct val="100000"/>
              </a:lnSpc>
              <a:buNone/>
              <a:defRPr/>
            </a:lvl4pPr>
            <a:lvl5pPr>
              <a:lnSpc>
                <a:spcPct val="100000"/>
              </a:lnSpc>
              <a:buNone/>
              <a:defRPr/>
            </a:lvl5p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2" name="Title 1">
            <a:extLst>
              <a:ext uri="{FF2B5EF4-FFF2-40B4-BE49-F238E27FC236}">
                <a16:creationId xmlns:a16="http://schemas.microsoft.com/office/drawing/2014/main" id="{2AD75558-A264-444E-829B-51AAE6B4BFCE}"/>
              </a:ext>
            </a:extLst>
          </p:cNvPr>
          <p:cNvSpPr>
            <a:spLocks noGrp="1"/>
          </p:cNvSpPr>
          <p:nvPr>
            <p:ph type="title"/>
          </p:nvPr>
        </p:nvSpPr>
        <p:spPr/>
        <p:txBody>
          <a:bodyPr>
            <a:normAutofit/>
          </a:bodyPr>
          <a:lstStyle>
            <a:lvl1pPr>
              <a:defRPr sz="4400"/>
            </a:lvl1pPr>
          </a:lstStyle>
          <a:p>
            <a:r>
              <a:rPr lang="pt-BR"/>
              <a:t>Clique para editar o título Mestre</a:t>
            </a:r>
            <a:endParaRPr lang="en-US" dirty="0"/>
          </a:p>
        </p:txBody>
      </p:sp>
      <p:sp>
        <p:nvSpPr>
          <p:cNvPr id="5" name="Footer Placeholder 4">
            <a:extLst>
              <a:ext uri="{FF2B5EF4-FFF2-40B4-BE49-F238E27FC236}">
                <a16:creationId xmlns:a16="http://schemas.microsoft.com/office/drawing/2014/main" id="{133FC3DD-F2BE-41FF-895B-00129AAB15F5}"/>
              </a:ext>
            </a:extLst>
          </p:cNvPr>
          <p:cNvSpPr>
            <a:spLocks noGrp="1"/>
          </p:cNvSpPr>
          <p:nvPr>
            <p:ph type="ftr" sz="quarter" idx="11"/>
          </p:nvPr>
        </p:nvSpPr>
        <p:spPr>
          <a:xfrm>
            <a:off x="154429" y="6398878"/>
            <a:ext cx="4497315" cy="365125"/>
          </a:xfrm>
          <a:prstGeom prst="rect">
            <a:avLst/>
          </a:prstGeom>
        </p:spPr>
        <p:txBody>
          <a:bodyPr/>
          <a:lstStyle/>
          <a:p>
            <a:r>
              <a:rPr lang="en-US" dirty="0"/>
              <a:t>Sample Footer Text</a:t>
            </a:r>
          </a:p>
        </p:txBody>
      </p:sp>
      <p:sp>
        <p:nvSpPr>
          <p:cNvPr id="4" name="Date Placeholder 3">
            <a:extLst>
              <a:ext uri="{FF2B5EF4-FFF2-40B4-BE49-F238E27FC236}">
                <a16:creationId xmlns:a16="http://schemas.microsoft.com/office/drawing/2014/main" id="{A55E4A6B-1966-4E57-9FB8-8B111E97BC11}"/>
              </a:ext>
            </a:extLst>
          </p:cNvPr>
          <p:cNvSpPr>
            <a:spLocks noGrp="1"/>
          </p:cNvSpPr>
          <p:nvPr>
            <p:ph type="dt" sz="half" idx="10"/>
          </p:nvPr>
        </p:nvSpPr>
        <p:spPr>
          <a:xfrm>
            <a:off x="7337102" y="6398878"/>
            <a:ext cx="4193908" cy="365125"/>
          </a:xfrm>
          <a:prstGeom prst="rect">
            <a:avLst/>
          </a:prstGeom>
        </p:spPr>
        <p:txBody>
          <a:bodyPr/>
          <a:lstStyle/>
          <a:p>
            <a:r>
              <a:rPr lang="en-US" dirty="0"/>
              <a:t>2/7/20XX</a:t>
            </a:r>
          </a:p>
        </p:txBody>
      </p:sp>
      <p:sp>
        <p:nvSpPr>
          <p:cNvPr id="6" name="Slide Number Placeholder 5">
            <a:extLst>
              <a:ext uri="{FF2B5EF4-FFF2-40B4-BE49-F238E27FC236}">
                <a16:creationId xmlns:a16="http://schemas.microsoft.com/office/drawing/2014/main" id="{A91F830C-8424-4FAF-A011-605AE1D147FC}"/>
              </a:ext>
            </a:extLst>
          </p:cNvPr>
          <p:cNvSpPr>
            <a:spLocks noGrp="1"/>
          </p:cNvSpPr>
          <p:nvPr>
            <p:ph type="sldNum" sz="quarter" idx="12"/>
          </p:nvPr>
        </p:nvSpPr>
        <p:spPr>
          <a:xfrm>
            <a:off x="11602477" y="6398878"/>
            <a:ext cx="470887" cy="365125"/>
          </a:xfrm>
          <a:prstGeom prst="rect">
            <a:avLst/>
          </a:prstGeom>
        </p:spPr>
        <p:txBody>
          <a:bodyPr/>
          <a:lstStyle/>
          <a:p>
            <a:fld id="{312CC964-A50B-4C29-B4E4-2C30BB34CCF3}" type="slidenum">
              <a:rPr lang="en-US" smtClean="0"/>
              <a:t>‹nº›</a:t>
            </a:fld>
            <a:endParaRPr lang="en-US" dirty="0"/>
          </a:p>
        </p:txBody>
      </p:sp>
    </p:spTree>
    <p:extLst>
      <p:ext uri="{BB962C8B-B14F-4D97-AF65-F5344CB8AC3E}">
        <p14:creationId xmlns:p14="http://schemas.microsoft.com/office/powerpoint/2010/main" val="22762182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1.pn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image" Target="../media/image2.sv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1" name="Straight Connector 20">
            <a:extLst>
              <a:ext uri="{FF2B5EF4-FFF2-40B4-BE49-F238E27FC236}">
                <a16:creationId xmlns:a16="http://schemas.microsoft.com/office/drawing/2014/main" id="{4436E0F2-A64B-471E-93C0-8DFE08CC57C8}"/>
              </a:ext>
            </a:extLst>
          </p:cNvPr>
          <p:cNvCxnSpPr>
            <a:cxnSpLocks/>
          </p:cNvCxnSpPr>
          <p:nvPr/>
        </p:nvCxnSpPr>
        <p:spPr>
          <a:xfrm flipH="1">
            <a:off x="0" y="0"/>
            <a:ext cx="3119718" cy="68580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C1E3AB1-2A8C-4607-9FAE-D8BDB280FE1A}"/>
              </a:ext>
            </a:extLst>
          </p:cNvPr>
          <p:cNvCxnSpPr>
            <a:cxnSpLocks/>
          </p:cNvCxnSpPr>
          <p:nvPr userDrawn="1"/>
        </p:nvCxnSpPr>
        <p:spPr>
          <a:xfrm flipH="1">
            <a:off x="0" y="0"/>
            <a:ext cx="903768" cy="6543675"/>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26D66059-832F-40B6-A35F-F56C8F38A1E7}"/>
              </a:ext>
            </a:extLst>
          </p:cNvPr>
          <p:cNvCxnSpPr>
            <a:cxnSpLocks/>
          </p:cNvCxnSpPr>
          <p:nvPr/>
        </p:nvCxnSpPr>
        <p:spPr>
          <a:xfrm flipH="1" flipV="1">
            <a:off x="-42863" y="5791200"/>
            <a:ext cx="6286501" cy="1066801"/>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A515E2ED-7EA9-448D-83FA-54C3DF9723BD}"/>
              </a:ext>
            </a:extLst>
          </p:cNvPr>
          <p:cNvCxnSpPr>
            <a:cxnSpLocks/>
          </p:cNvCxnSpPr>
          <p:nvPr/>
        </p:nvCxnSpPr>
        <p:spPr>
          <a:xfrm flipH="1">
            <a:off x="8462964" y="5848350"/>
            <a:ext cx="3729036" cy="100965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20595356-EABD-4767-AC9D-EA21FF115EC0}"/>
              </a:ext>
            </a:extLst>
          </p:cNvPr>
          <p:cNvCxnSpPr>
            <a:cxnSpLocks/>
          </p:cNvCxnSpPr>
          <p:nvPr userDrawn="1"/>
        </p:nvCxnSpPr>
        <p:spPr>
          <a:xfrm flipH="1">
            <a:off x="11543158" y="1647825"/>
            <a:ext cx="648842" cy="5210175"/>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28CD9F06-9628-469C-B788-A894E3E08281}"/>
              </a:ext>
            </a:extLst>
          </p:cNvPr>
          <p:cNvCxnSpPr>
            <a:cxnSpLocks/>
          </p:cNvCxnSpPr>
          <p:nvPr userDrawn="1"/>
        </p:nvCxnSpPr>
        <p:spPr>
          <a:xfrm flipH="1" flipV="1">
            <a:off x="10781554" y="0"/>
            <a:ext cx="1410446" cy="425834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8550A431-0B61-421B-B4B7-24C0CFF0F938}"/>
              </a:ext>
            </a:extLst>
          </p:cNvPr>
          <p:cNvCxnSpPr>
            <a:cxnSpLocks/>
          </p:cNvCxnSpPr>
          <p:nvPr userDrawn="1"/>
        </p:nvCxnSpPr>
        <p:spPr>
          <a:xfrm flipH="1" flipV="1">
            <a:off x="6529388" y="-4763"/>
            <a:ext cx="5662612" cy="931975"/>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sp>
        <p:nvSpPr>
          <p:cNvPr id="2" name="Title Placeholder 1">
            <a:extLst>
              <a:ext uri="{FF2B5EF4-FFF2-40B4-BE49-F238E27FC236}">
                <a16:creationId xmlns:a16="http://schemas.microsoft.com/office/drawing/2014/main" id="{675B94C5-D205-4339-B029-5D0FD2E5F3DB}"/>
              </a:ext>
            </a:extLst>
          </p:cNvPr>
          <p:cNvSpPr>
            <a:spLocks noGrp="1"/>
          </p:cNvSpPr>
          <p:nvPr>
            <p:ph type="title"/>
          </p:nvPr>
        </p:nvSpPr>
        <p:spPr>
          <a:xfrm>
            <a:off x="1143000" y="533401"/>
            <a:ext cx="9906000" cy="1382156"/>
          </a:xfrm>
          <a:prstGeom prst="rect">
            <a:avLst/>
          </a:prstGeom>
        </p:spPr>
        <p:txBody>
          <a:bodyPr vert="horz" lIns="91440" tIns="45720" rIns="91440" bIns="45720" rtlCol="0" anchor="ctr">
            <a:normAutofit/>
          </a:bodyPr>
          <a:lstStyle/>
          <a:p>
            <a:r>
              <a:rPr lang="pt-BR" dirty="0"/>
              <a:t>Clique para editar o título Mestre</a:t>
            </a:r>
            <a:endParaRPr lang="en-US" dirty="0"/>
          </a:p>
        </p:txBody>
      </p:sp>
      <p:sp>
        <p:nvSpPr>
          <p:cNvPr id="3" name="Text Placeholder 2">
            <a:extLst>
              <a:ext uri="{FF2B5EF4-FFF2-40B4-BE49-F238E27FC236}">
                <a16:creationId xmlns:a16="http://schemas.microsoft.com/office/drawing/2014/main" id="{C096DC5C-BD34-4CE4-8AA7-A6A4B9516F8F}"/>
              </a:ext>
            </a:extLst>
          </p:cNvPr>
          <p:cNvSpPr>
            <a:spLocks noGrp="1"/>
          </p:cNvSpPr>
          <p:nvPr>
            <p:ph type="body" idx="1"/>
          </p:nvPr>
        </p:nvSpPr>
        <p:spPr>
          <a:xfrm>
            <a:off x="1143000" y="2009554"/>
            <a:ext cx="9906000" cy="4024424"/>
          </a:xfrm>
          <a:prstGeom prst="rect">
            <a:avLst/>
          </a:prstGeom>
        </p:spPr>
        <p:txBody>
          <a:bodyPr vert="horz" lIns="91440" tIns="45720" rIns="91440" bIns="45720" rtlCol="0">
            <a:normAutofit/>
          </a:bodyPr>
          <a:lstStyle/>
          <a:p>
            <a:pPr lvl="0"/>
            <a:r>
              <a:rPr lang="pt-BR" dirty="0"/>
              <a:t>Clique para editar os estilos de texto Mestres</a:t>
            </a:r>
          </a:p>
          <a:p>
            <a:pPr lvl="1"/>
            <a:r>
              <a:rPr lang="pt-BR" dirty="0"/>
              <a:t>Segundo nível</a:t>
            </a:r>
          </a:p>
          <a:p>
            <a:pPr lvl="2"/>
            <a:r>
              <a:rPr lang="pt-BR" dirty="0"/>
              <a:t>Terceiro nível</a:t>
            </a:r>
          </a:p>
          <a:p>
            <a:pPr lvl="3"/>
            <a:r>
              <a:rPr lang="pt-BR" dirty="0"/>
              <a:t>Quarto nível</a:t>
            </a:r>
          </a:p>
          <a:p>
            <a:pPr lvl="4"/>
            <a:r>
              <a:rPr lang="pt-BR" dirty="0"/>
              <a:t>Quinto nível</a:t>
            </a:r>
            <a:endParaRPr lang="en-US" dirty="0"/>
          </a:p>
        </p:txBody>
      </p:sp>
      <p:pic>
        <p:nvPicPr>
          <p:cNvPr id="5" name="Gráfico 4">
            <a:extLst>
              <a:ext uri="{FF2B5EF4-FFF2-40B4-BE49-F238E27FC236}">
                <a16:creationId xmlns:a16="http://schemas.microsoft.com/office/drawing/2014/main" id="{035064E4-44B3-E0C0-AC47-072010D5DA22}"/>
              </a:ext>
            </a:extLst>
          </p:cNvPr>
          <p:cNvPicPr>
            <a:picLocks noChangeAspect="1"/>
          </p:cNvPicPr>
          <p:nvPr userDrawn="1"/>
        </p:nvPicPr>
        <p:blipFill>
          <a:blip r:embed="rId26" cstate="screen">
            <a:extLst>
              <a:ext uri="{28A0092B-C50C-407E-A947-70E740481C1C}">
                <a14:useLocalDpi xmlns:a14="http://schemas.microsoft.com/office/drawing/2010/main"/>
              </a:ext>
              <a:ext uri="{96DAC541-7B7A-43D3-8B79-37D633B846F1}">
                <asvg:svgBlip xmlns:asvg="http://schemas.microsoft.com/office/drawing/2016/SVG/main" r:embed="rId27"/>
              </a:ext>
            </a:extLst>
          </a:blip>
          <a:stretch>
            <a:fillRect/>
          </a:stretch>
        </p:blipFill>
        <p:spPr>
          <a:xfrm>
            <a:off x="10656900" y="6392848"/>
            <a:ext cx="679819" cy="403587"/>
          </a:xfrm>
          <a:prstGeom prst="rect">
            <a:avLst/>
          </a:prstGeom>
        </p:spPr>
      </p:pic>
    </p:spTree>
    <p:extLst>
      <p:ext uri="{BB962C8B-B14F-4D97-AF65-F5344CB8AC3E}">
        <p14:creationId xmlns:p14="http://schemas.microsoft.com/office/powerpoint/2010/main" val="90603651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6" r:id="rId3"/>
    <p:sldLayoutId id="2147483675" r:id="rId4"/>
    <p:sldLayoutId id="2147483686" r:id="rId5"/>
    <p:sldLayoutId id="2147483662" r:id="rId6"/>
    <p:sldLayoutId id="2147483679" r:id="rId7"/>
    <p:sldLayoutId id="2147483682" r:id="rId8"/>
    <p:sldLayoutId id="2147483687" r:id="rId9"/>
    <p:sldLayoutId id="2147483665" r:id="rId10"/>
    <p:sldLayoutId id="2147483683" r:id="rId11"/>
    <p:sldLayoutId id="2147483677" r:id="rId12"/>
    <p:sldLayoutId id="2147483678" r:id="rId13"/>
    <p:sldLayoutId id="2147483684" r:id="rId14"/>
    <p:sldLayoutId id="2147483661" r:id="rId15"/>
    <p:sldLayoutId id="2147483663" r:id="rId16"/>
    <p:sldLayoutId id="2147483664" r:id="rId17"/>
    <p:sldLayoutId id="2147483666" r:id="rId18"/>
    <p:sldLayoutId id="2147483667" r:id="rId19"/>
    <p:sldLayoutId id="2147483685" r:id="rId20"/>
    <p:sldLayoutId id="2147483696" r:id="rId21"/>
    <p:sldLayoutId id="2147483668" r:id="rId22"/>
    <p:sldLayoutId id="2147483669" r:id="rId23"/>
    <p:sldLayoutId id="2147483692" r:id="rId24"/>
  </p:sldLayoutIdLst>
  <p:hf hdr="0"/>
  <p:txStyles>
    <p:titleStyle>
      <a:lvl1pPr algn="ctr" defTabSz="914400" rtl="0" eaLnBrk="1" latinLnBrk="0" hangingPunct="1">
        <a:lnSpc>
          <a:spcPct val="90000"/>
        </a:lnSpc>
        <a:spcBef>
          <a:spcPct val="0"/>
        </a:spcBef>
        <a:buNone/>
        <a:defRPr sz="4000" b="1" i="0" kern="1200" cap="all" baseline="0">
          <a:solidFill>
            <a:schemeClr val="tx2"/>
          </a:solidFill>
          <a:latin typeface="+mn-lt"/>
          <a:ea typeface="+mj-ea"/>
          <a:cs typeface="+mj-cs"/>
        </a:defRPr>
      </a:lvl1pPr>
    </p:titleStyle>
    <p:bodyStyle>
      <a:lvl1pPr marL="228600" indent="-228600" algn="l" defTabSz="914400" rtl="0" eaLnBrk="1" latinLnBrk="0" hangingPunct="1">
        <a:lnSpc>
          <a:spcPct val="100000"/>
        </a:lnSpc>
        <a:spcBef>
          <a:spcPts val="1000"/>
        </a:spcBef>
        <a:buSzPct val="80000"/>
        <a:buFont typeface="Arial" panose="020B0604020202020204" pitchFamily="34" charset="0"/>
        <a:buChar char="•"/>
        <a:defRPr sz="2400" kern="1200">
          <a:solidFill>
            <a:schemeClr val="tx2"/>
          </a:solidFill>
          <a:latin typeface="+mn-lt"/>
          <a:ea typeface="+mn-ea"/>
          <a:cs typeface="+mn-cs"/>
        </a:defRPr>
      </a:lvl1pPr>
      <a:lvl2pPr marL="685800" indent="-228600" algn="l" defTabSz="914400" rtl="0" eaLnBrk="1" latinLnBrk="0" hangingPunct="1">
        <a:lnSpc>
          <a:spcPct val="100000"/>
        </a:lnSpc>
        <a:spcBef>
          <a:spcPts val="500"/>
        </a:spcBef>
        <a:buSzPct val="80000"/>
        <a:buFont typeface="Arial" panose="020B0604020202020204" pitchFamily="34" charset="0"/>
        <a:buChar char="•"/>
        <a:defRPr sz="2000" kern="1200">
          <a:solidFill>
            <a:schemeClr val="tx2"/>
          </a:solidFill>
          <a:latin typeface="+mn-lt"/>
          <a:ea typeface="+mn-ea"/>
          <a:cs typeface="+mn-cs"/>
        </a:defRPr>
      </a:lvl2pPr>
      <a:lvl3pPr marL="1143000" indent="-228600" algn="l" defTabSz="914400" rtl="0" eaLnBrk="1" latinLnBrk="0" hangingPunct="1">
        <a:lnSpc>
          <a:spcPct val="100000"/>
        </a:lnSpc>
        <a:spcBef>
          <a:spcPts val="500"/>
        </a:spcBef>
        <a:buSzPct val="80000"/>
        <a:buFont typeface="Arial" panose="020B0604020202020204" pitchFamily="34" charset="0"/>
        <a:buChar char="•"/>
        <a:defRPr sz="1800" kern="1200">
          <a:solidFill>
            <a:schemeClr val="tx2"/>
          </a:solidFill>
          <a:latin typeface="+mn-lt"/>
          <a:ea typeface="+mn-ea"/>
          <a:cs typeface="+mn-cs"/>
        </a:defRPr>
      </a:lvl3pPr>
      <a:lvl4pPr marL="1600200" indent="-228600" algn="l" defTabSz="914400" rtl="0" eaLnBrk="1" latinLnBrk="0" hangingPunct="1">
        <a:lnSpc>
          <a:spcPct val="100000"/>
        </a:lnSpc>
        <a:spcBef>
          <a:spcPts val="500"/>
        </a:spcBef>
        <a:buSzPct val="80000"/>
        <a:buFont typeface="Arial" panose="020B0604020202020204" pitchFamily="34" charset="0"/>
        <a:buChar char="•"/>
        <a:defRPr sz="1600" kern="1200">
          <a:solidFill>
            <a:schemeClr val="tx2"/>
          </a:solidFill>
          <a:latin typeface="+mn-lt"/>
          <a:ea typeface="+mn-ea"/>
          <a:cs typeface="+mn-cs"/>
        </a:defRPr>
      </a:lvl4pPr>
      <a:lvl5pPr marL="2057400" indent="-228600" algn="l" defTabSz="914400" rtl="0" eaLnBrk="1" latinLnBrk="0" hangingPunct="1">
        <a:lnSpc>
          <a:spcPct val="100000"/>
        </a:lnSpc>
        <a:spcBef>
          <a:spcPts val="500"/>
        </a:spcBef>
        <a:buSzPct val="80000"/>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os="336">
          <p15:clr>
            <a:srgbClr val="F26B43"/>
          </p15:clr>
        </p15:guide>
        <p15:guide id="4" orient="horz" pos="3984">
          <p15:clr>
            <a:srgbClr val="F26B43"/>
          </p15:clr>
        </p15:guide>
        <p15:guide id="5" pos="336">
          <p15:clr>
            <a:srgbClr val="F26B43"/>
          </p15:clr>
        </p15:guide>
        <p15:guide id="6" pos="7344">
          <p15:clr>
            <a:srgbClr val="F26B43"/>
          </p15:clr>
        </p15:guide>
        <p15:guide id="7" pos="720">
          <p15:clr>
            <a:srgbClr val="F26B43"/>
          </p15:clr>
        </p15:guide>
        <p15:guide id="8" pos="696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7.xml"/><Relationship Id="rId4" Type="http://schemas.openxmlformats.org/officeDocument/2006/relationships/image" Target="../media/image17.jpeg"/></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4.xml"/><Relationship Id="rId4" Type="http://schemas.openxmlformats.org/officeDocument/2006/relationships/image" Target="../media/image20.jpeg"/></Relationships>
</file>

<file path=ppt/slides/_rels/slide1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4.xml"/><Relationship Id="rId4" Type="http://schemas.openxmlformats.org/officeDocument/2006/relationships/image" Target="../media/image26.jpeg"/></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1.xml"/></Relationships>
</file>

<file path=ppt/slides/_rels/slide2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1.xml"/></Relationships>
</file>

<file path=ppt/slides/_rels/slide23.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1.xml"/></Relationships>
</file>

<file path=ppt/slides/_rels/slide25.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12.xml"/><Relationship Id="rId4" Type="http://schemas.openxmlformats.org/officeDocument/2006/relationships/image" Target="../media/image36.jpeg"/></Relationships>
</file>

<file path=ppt/slides/_rels/slide28.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4.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1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6.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1.xml"/></Relationships>
</file>

<file path=ppt/slides/_rels/slide38.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1.xml"/></Relationships>
</file>

<file path=ppt/slides/_rels/slide40.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1.xml"/></Relationships>
</file>

<file path=ppt/slides/_rels/slide41.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1.xml"/></Relationships>
</file>

<file path=ppt/slides/_rels/slide43.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1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5.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1.xml"/></Relationships>
</file>

<file path=ppt/slides/_rels/slide46.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1.xml"/></Relationships>
</file>

<file path=ppt/slides/_rels/slide48.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6.xml"/></Relationships>
</file>

<file path=ppt/slides/_rels/slide50.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21.xml"/></Relationships>
</file>

<file path=ppt/slides/_rels/slide51.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1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3.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21.xml"/></Relationships>
</file>

<file path=ppt/slides/_rels/slide54.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slideLayout" Target="../slideLayouts/slideLayout4.xml"/><Relationship Id="rId4" Type="http://schemas.openxmlformats.org/officeDocument/2006/relationships/image" Target="../media/image61.jpeg"/></Relationships>
</file>

<file path=ppt/slides/_rels/slide56.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57.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2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9.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0.xml"/></Relationships>
</file>

<file path=ppt/slides/_rels/slide60.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21.xml"/></Relationships>
</file>

<file path=ppt/slides/_rels/slide61.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13.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4.xml"/><Relationship Id="rId4"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B36C10-A9EA-414E-B3D3-09BAD9FA950D}"/>
              </a:ext>
            </a:extLst>
          </p:cNvPr>
          <p:cNvSpPr>
            <a:spLocks noGrp="1"/>
          </p:cNvSpPr>
          <p:nvPr>
            <p:ph type="title"/>
          </p:nvPr>
        </p:nvSpPr>
        <p:spPr/>
        <p:txBody>
          <a:bodyPr/>
          <a:lstStyle/>
          <a:p>
            <a:r>
              <a:rPr lang="es-ES_tradnl" dirty="0"/>
              <a:t>Recibimiento en la familia de Dios</a:t>
            </a:r>
            <a:endParaRPr lang="pt-BR" dirty="0"/>
          </a:p>
        </p:txBody>
      </p:sp>
    </p:spTree>
    <p:extLst>
      <p:ext uri="{BB962C8B-B14F-4D97-AF65-F5344CB8AC3E}">
        <p14:creationId xmlns:p14="http://schemas.microsoft.com/office/powerpoint/2010/main" val="17096383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a:extLst>
              <a:ext uri="{FF2B5EF4-FFF2-40B4-BE49-F238E27FC236}">
                <a16:creationId xmlns:a16="http://schemas.microsoft.com/office/drawing/2014/main" id="{1253BC59-C7A4-1E28-4DEA-9893455F22F1}"/>
              </a:ext>
            </a:extLst>
          </p:cNvPr>
          <p:cNvSpPr>
            <a:spLocks noGrp="1"/>
          </p:cNvSpPr>
          <p:nvPr>
            <p:ph type="subTitle" idx="1"/>
          </p:nvPr>
        </p:nvSpPr>
        <p:spPr/>
        <p:txBody>
          <a:bodyPr/>
          <a:lstStyle/>
          <a:p>
            <a:r>
              <a:rPr lang="es-ES_tradnl" dirty="0"/>
              <a:t>Antes del sueño, Esaú no tenía buenas intenciones; su corazón no estaba movido por la compasión. Estaba pensando más en sí mismo, en su honor y en la venganza que en el bienestar de su hermano y su familia. </a:t>
            </a:r>
            <a:endParaRPr lang="pt-BR" dirty="0"/>
          </a:p>
        </p:txBody>
      </p:sp>
      <p:pic>
        <p:nvPicPr>
          <p:cNvPr id="6" name="Espaço Reservado para Imagem 5">
            <a:extLst>
              <a:ext uri="{FF2B5EF4-FFF2-40B4-BE49-F238E27FC236}">
                <a16:creationId xmlns:a16="http://schemas.microsoft.com/office/drawing/2014/main" id="{16D142C5-315B-78E3-87A8-B731776CE31B}"/>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a:stretch/>
        </p:blipFill>
        <p:spPr/>
      </p:pic>
    </p:spTree>
    <p:extLst>
      <p:ext uri="{BB962C8B-B14F-4D97-AF65-F5344CB8AC3E}">
        <p14:creationId xmlns:p14="http://schemas.microsoft.com/office/powerpoint/2010/main" val="1312432900"/>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Espaço Reservado para Imagem 7">
            <a:extLst>
              <a:ext uri="{FF2B5EF4-FFF2-40B4-BE49-F238E27FC236}">
                <a16:creationId xmlns:a16="http://schemas.microsoft.com/office/drawing/2014/main" id="{49783DCA-7E50-A39A-99C2-A916BE4B18B0}"/>
              </a:ext>
            </a:extLst>
          </p:cNvPr>
          <p:cNvPicPr>
            <a:picLocks noGrp="1" noChangeAspect="1"/>
          </p:cNvPicPr>
          <p:nvPr>
            <p:ph type="pic" sz="quarter" idx="13"/>
          </p:nvPr>
        </p:nvPicPr>
        <p:blipFill rotWithShape="1">
          <a:blip r:embed="rId2" cstate="screen">
            <a:extLst>
              <a:ext uri="{28A0092B-C50C-407E-A947-70E740481C1C}">
                <a14:useLocalDpi xmlns:a14="http://schemas.microsoft.com/office/drawing/2010/main"/>
              </a:ext>
            </a:extLst>
          </a:blip>
          <a:srcRect/>
          <a:stretch/>
        </p:blipFill>
        <p:spPr/>
      </p:pic>
      <p:sp>
        <p:nvSpPr>
          <p:cNvPr id="2" name="Espaço Reservado para Conteúdo 1">
            <a:extLst>
              <a:ext uri="{FF2B5EF4-FFF2-40B4-BE49-F238E27FC236}">
                <a16:creationId xmlns:a16="http://schemas.microsoft.com/office/drawing/2014/main" id="{A2BA4476-59A8-EA78-D4A5-1AF5EB512C58}"/>
              </a:ext>
            </a:extLst>
          </p:cNvPr>
          <p:cNvSpPr>
            <a:spLocks noGrp="1"/>
          </p:cNvSpPr>
          <p:nvPr>
            <p:ph idx="1"/>
          </p:nvPr>
        </p:nvSpPr>
        <p:spPr/>
        <p:txBody>
          <a:bodyPr/>
          <a:lstStyle/>
          <a:p>
            <a:r>
              <a:rPr lang="es-ES_tradnl" dirty="0"/>
              <a:t>Así como Esaú, todos somos egoístas cuando nuestra naturaleza humana y caída está dominando, pensamos solo en nosotros mismos. </a:t>
            </a:r>
            <a:endParaRPr lang="pt-BR" dirty="0"/>
          </a:p>
        </p:txBody>
      </p:sp>
    </p:spTree>
    <p:extLst>
      <p:ext uri="{BB962C8B-B14F-4D97-AF65-F5344CB8AC3E}">
        <p14:creationId xmlns:p14="http://schemas.microsoft.com/office/powerpoint/2010/main" val="1360434397"/>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Espaço Reservado para Imagem 16">
            <a:extLst>
              <a:ext uri="{FF2B5EF4-FFF2-40B4-BE49-F238E27FC236}">
                <a16:creationId xmlns:a16="http://schemas.microsoft.com/office/drawing/2014/main" id="{A7A15B59-480B-1A2C-626B-E4CF87B4094A}"/>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a:stretch/>
        </p:blipFill>
        <p:spPr/>
      </p:pic>
      <p:sp>
        <p:nvSpPr>
          <p:cNvPr id="5" name="Subtítulo 4">
            <a:extLst>
              <a:ext uri="{FF2B5EF4-FFF2-40B4-BE49-F238E27FC236}">
                <a16:creationId xmlns:a16="http://schemas.microsoft.com/office/drawing/2014/main" id="{438E08F5-7EB7-79AB-F670-A281F31A98B4}"/>
              </a:ext>
            </a:extLst>
          </p:cNvPr>
          <p:cNvSpPr>
            <a:spLocks noGrp="1"/>
          </p:cNvSpPr>
          <p:nvPr>
            <p:ph type="body" sz="quarter" idx="11"/>
          </p:nvPr>
        </p:nvSpPr>
        <p:spPr/>
        <p:txBody>
          <a:bodyPr/>
          <a:lstStyle/>
          <a:p>
            <a:r>
              <a:rPr lang="es-ES_tradnl" dirty="0"/>
              <a:t>El impostor que vive en mí</a:t>
            </a:r>
            <a:r>
              <a:rPr lang="pt-BR" dirty="0"/>
              <a:t> </a:t>
            </a:r>
          </a:p>
        </p:txBody>
      </p:sp>
    </p:spTree>
    <p:extLst>
      <p:ext uri="{BB962C8B-B14F-4D97-AF65-F5344CB8AC3E}">
        <p14:creationId xmlns:p14="http://schemas.microsoft.com/office/powerpoint/2010/main" val="1207751816"/>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a:extLst>
              <a:ext uri="{FF2B5EF4-FFF2-40B4-BE49-F238E27FC236}">
                <a16:creationId xmlns:a16="http://schemas.microsoft.com/office/drawing/2014/main" id="{DC87171D-B3F6-647D-C867-2F99630248D1}"/>
              </a:ext>
            </a:extLst>
          </p:cNvPr>
          <p:cNvSpPr>
            <a:spLocks noGrp="1"/>
          </p:cNvSpPr>
          <p:nvPr>
            <p:ph idx="1"/>
          </p:nvPr>
        </p:nvSpPr>
        <p:spPr>
          <a:xfrm>
            <a:off x="2602523" y="543259"/>
            <a:ext cx="5829886" cy="5771481"/>
          </a:xfrm>
        </p:spPr>
        <p:txBody>
          <a:bodyPr/>
          <a:lstStyle/>
          <a:p>
            <a:r>
              <a:rPr lang="es-ES_tradnl" dirty="0"/>
              <a:t>Jesús nos desafía a amarnos unos a otros. </a:t>
            </a:r>
          </a:p>
          <a:p>
            <a:r>
              <a:rPr lang="es-ES_tradnl" dirty="0"/>
              <a:t>y él nos pide negarnos a nosotros mismos. </a:t>
            </a:r>
          </a:p>
          <a:p>
            <a:r>
              <a:rPr lang="es-ES_tradnl" dirty="0"/>
              <a:t> En otras palabras, la rendición total. </a:t>
            </a:r>
            <a:endParaRPr lang="pt-BR" dirty="0"/>
          </a:p>
        </p:txBody>
      </p:sp>
      <p:pic>
        <p:nvPicPr>
          <p:cNvPr id="15" name="Espaço Reservado para Imagem 14" descr="Grupo de pessoas com roupas coloridas&#10;&#10;Descrição gerada automaticamente">
            <a:extLst>
              <a:ext uri="{FF2B5EF4-FFF2-40B4-BE49-F238E27FC236}">
                <a16:creationId xmlns:a16="http://schemas.microsoft.com/office/drawing/2014/main" id="{D71EA0CC-7C8B-AC79-CBCF-A8C8E3C9F3D9}"/>
              </a:ext>
            </a:extLst>
          </p:cNvPr>
          <p:cNvPicPr>
            <a:picLocks noGrp="1" noChangeAspect="1"/>
          </p:cNvPicPr>
          <p:nvPr>
            <p:ph type="pic" sz="quarter" idx="14"/>
          </p:nvPr>
        </p:nvPicPr>
        <p:blipFill>
          <a:blip r:embed="rId2" cstate="screen">
            <a:extLst>
              <a:ext uri="{28A0092B-C50C-407E-A947-70E740481C1C}">
                <a14:useLocalDpi xmlns:a14="http://schemas.microsoft.com/office/drawing/2010/main"/>
              </a:ext>
            </a:extLst>
          </a:blip>
          <a:srcRect/>
          <a:stretch>
            <a:fillRect/>
          </a:stretch>
        </p:blipFill>
        <p:spPr/>
      </p:pic>
      <p:pic>
        <p:nvPicPr>
          <p:cNvPr id="21" name="Espaço Reservado para Imagem 20" descr="Pessoas em cima de pedra&#10;&#10;Descrição gerada automaticamente com confiança média">
            <a:extLst>
              <a:ext uri="{FF2B5EF4-FFF2-40B4-BE49-F238E27FC236}">
                <a16:creationId xmlns:a16="http://schemas.microsoft.com/office/drawing/2014/main" id="{15012DF5-993E-B4E7-3B45-A8B4C6D99522}"/>
              </a:ext>
            </a:extLst>
          </p:cNvPr>
          <p:cNvPicPr>
            <a:picLocks noGrp="1" noChangeAspect="1"/>
          </p:cNvPicPr>
          <p:nvPr>
            <p:ph type="pic" sz="quarter" idx="15"/>
          </p:nvPr>
        </p:nvPicPr>
        <p:blipFill>
          <a:blip r:embed="rId3" cstate="screen">
            <a:extLst>
              <a:ext uri="{28A0092B-C50C-407E-A947-70E740481C1C}">
                <a14:useLocalDpi xmlns:a14="http://schemas.microsoft.com/office/drawing/2010/main"/>
              </a:ext>
            </a:extLst>
          </a:blip>
          <a:srcRect/>
          <a:stretch>
            <a:fillRect/>
          </a:stretch>
        </p:blipFill>
        <p:spPr/>
      </p:pic>
      <p:pic>
        <p:nvPicPr>
          <p:cNvPr id="19" name="Espaço Reservado para Imagem 18" descr="Homem e mulher sentados no chão&#10;&#10;Descrição gerada automaticamente com confiança média">
            <a:extLst>
              <a:ext uri="{FF2B5EF4-FFF2-40B4-BE49-F238E27FC236}">
                <a16:creationId xmlns:a16="http://schemas.microsoft.com/office/drawing/2014/main" id="{5A55523F-C7C3-EA0C-675E-7644311634D3}"/>
              </a:ext>
            </a:extLst>
          </p:cNvPr>
          <p:cNvPicPr>
            <a:picLocks noGrp="1" noChangeAspect="1"/>
          </p:cNvPicPr>
          <p:nvPr>
            <p:ph type="pic" sz="quarter" idx="13"/>
          </p:nvPr>
        </p:nvPicPr>
        <p:blipFill>
          <a:blip r:embed="rId4"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198923868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Espaço Reservado para Texto 7">
            <a:extLst>
              <a:ext uri="{FF2B5EF4-FFF2-40B4-BE49-F238E27FC236}">
                <a16:creationId xmlns:a16="http://schemas.microsoft.com/office/drawing/2014/main" id="{556D5382-06A5-FE6F-2268-2DBDE12D6DE0}"/>
              </a:ext>
            </a:extLst>
          </p:cNvPr>
          <p:cNvSpPr>
            <a:spLocks noGrp="1"/>
          </p:cNvSpPr>
          <p:nvPr>
            <p:ph type="subTitle" idx="4294967295"/>
          </p:nvPr>
        </p:nvSpPr>
        <p:spPr>
          <a:xfrm>
            <a:off x="967750" y="975816"/>
            <a:ext cx="2982458" cy="4483152"/>
          </a:xfrm>
        </p:spPr>
        <p:txBody>
          <a:bodyPr>
            <a:normAutofit/>
          </a:bodyPr>
          <a:lstStyle/>
          <a:p>
            <a:r>
              <a:rPr lang="es-ES_tradnl" dirty="0"/>
              <a:t>Y esa fue la experiencia de Jacob en el valle aquella noche.</a:t>
            </a:r>
            <a:r>
              <a:rPr lang="pt-BR" dirty="0"/>
              <a:t> </a:t>
            </a:r>
            <a:endParaRPr lang="pt-BR" sz="2400" b="1" dirty="0"/>
          </a:p>
        </p:txBody>
      </p:sp>
      <p:pic>
        <p:nvPicPr>
          <p:cNvPr id="11" name="Espaço Reservado para Imagem 10" descr="Homem e mulher sentados no chão&#10;&#10;Descrição gerada automaticamente com confiança média">
            <a:extLst>
              <a:ext uri="{FF2B5EF4-FFF2-40B4-BE49-F238E27FC236}">
                <a16:creationId xmlns:a16="http://schemas.microsoft.com/office/drawing/2014/main" id="{921338DA-E04A-EBC8-E368-794467F08A0E}"/>
              </a:ext>
            </a:extLst>
          </p:cNvPr>
          <p:cNvPicPr>
            <a:picLocks noGrp="1" noChangeAspect="1"/>
          </p:cNvPicPr>
          <p:nvPr>
            <p:ph type="pic" sz="quarter" idx="13"/>
          </p:nvPr>
        </p:nvPicPr>
        <p:blipFill rotWithShape="1">
          <a:blip r:embed="rId2" cstate="screen">
            <a:extLst>
              <a:ext uri="{28A0092B-C50C-407E-A947-70E740481C1C}">
                <a14:useLocalDpi xmlns:a14="http://schemas.microsoft.com/office/drawing/2010/main"/>
              </a:ext>
            </a:extLst>
          </a:blip>
          <a:srcRect/>
          <a:stretch/>
        </p:blipFill>
        <p:spPr/>
      </p:pic>
      <p:pic>
        <p:nvPicPr>
          <p:cNvPr id="17" name="Espaço Reservado para Imagem 16" descr="Mulher com as mãos na areia&#10;&#10;Descrição gerada automaticamente">
            <a:extLst>
              <a:ext uri="{FF2B5EF4-FFF2-40B4-BE49-F238E27FC236}">
                <a16:creationId xmlns:a16="http://schemas.microsoft.com/office/drawing/2014/main" id="{C4065CE9-6090-1821-92F9-7D6011F23D43}"/>
              </a:ext>
            </a:extLst>
          </p:cNvPr>
          <p:cNvPicPr>
            <a:picLocks noGrp="1" noChangeAspect="1"/>
          </p:cNvPicPr>
          <p:nvPr>
            <p:ph type="pic" sz="quarter" idx="14"/>
          </p:nvPr>
        </p:nvPicPr>
        <p:blipFill rotWithShape="1">
          <a:blip r:embed="rId3" cstate="screen">
            <a:extLst>
              <a:ext uri="{28A0092B-C50C-407E-A947-70E740481C1C}">
                <a14:useLocalDpi xmlns:a14="http://schemas.microsoft.com/office/drawing/2010/main"/>
              </a:ext>
            </a:extLst>
          </a:blip>
          <a:srcRect/>
          <a:stretch/>
        </p:blipFill>
        <p:spPr/>
      </p:pic>
      <p:pic>
        <p:nvPicPr>
          <p:cNvPr id="19" name="Espaço Reservado para Imagem 18" descr="Homem de camisa branca&#10;&#10;Descrição gerada automaticamente com confiança média">
            <a:extLst>
              <a:ext uri="{FF2B5EF4-FFF2-40B4-BE49-F238E27FC236}">
                <a16:creationId xmlns:a16="http://schemas.microsoft.com/office/drawing/2014/main" id="{B2768C3B-AD04-772A-DC02-4A90643DE391}"/>
              </a:ext>
            </a:extLst>
          </p:cNvPr>
          <p:cNvPicPr>
            <a:picLocks noGrp="1" noChangeAspect="1"/>
          </p:cNvPicPr>
          <p:nvPr>
            <p:ph type="pic" sz="quarter" idx="15"/>
          </p:nvPr>
        </p:nvPicPr>
        <p:blipFill rotWithShape="1">
          <a:blip r:embed="rId4" cstate="screen">
            <a:extLst>
              <a:ext uri="{28A0092B-C50C-407E-A947-70E740481C1C}">
                <a14:useLocalDpi xmlns:a14="http://schemas.microsoft.com/office/drawing/2010/main"/>
              </a:ext>
            </a:extLst>
          </a:blip>
          <a:srcRect/>
          <a:stretch/>
        </p:blipFill>
        <p:spPr/>
      </p:pic>
      <p:sp>
        <p:nvSpPr>
          <p:cNvPr id="9" name="Espaço Reservado para Texto 8">
            <a:extLst>
              <a:ext uri="{FF2B5EF4-FFF2-40B4-BE49-F238E27FC236}">
                <a16:creationId xmlns:a16="http://schemas.microsoft.com/office/drawing/2014/main" id="{E2CEEAC3-1340-4788-A04F-872715A05E34}"/>
              </a:ext>
            </a:extLst>
          </p:cNvPr>
          <p:cNvSpPr>
            <a:spLocks noGrp="1"/>
          </p:cNvSpPr>
          <p:nvPr>
            <p:ph type="body" sz="quarter" idx="4294967295"/>
          </p:nvPr>
        </p:nvSpPr>
        <p:spPr>
          <a:xfrm>
            <a:off x="1116578" y="3572231"/>
            <a:ext cx="3337481" cy="1886737"/>
          </a:xfrm>
        </p:spPr>
        <p:txBody>
          <a:bodyPr/>
          <a:lstStyle/>
          <a:p>
            <a:r>
              <a:rPr lang="es-ES_tradnl" dirty="0"/>
              <a:t>Y de cierta forma, una experiencia de rendición también alcanzó el corazón de Esaú. </a:t>
            </a:r>
            <a:endParaRPr lang="pt-BR" dirty="0"/>
          </a:p>
        </p:txBody>
      </p:sp>
    </p:spTree>
    <p:extLst>
      <p:ext uri="{BB962C8B-B14F-4D97-AF65-F5344CB8AC3E}">
        <p14:creationId xmlns:p14="http://schemas.microsoft.com/office/powerpoint/2010/main" val="1662653613"/>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Espaço Reservado para Imagem 7" descr="Homem em cima de mão de pessoa&#10;&#10;Descrição gerada automaticamente com confiança média">
            <a:extLst>
              <a:ext uri="{FF2B5EF4-FFF2-40B4-BE49-F238E27FC236}">
                <a16:creationId xmlns:a16="http://schemas.microsoft.com/office/drawing/2014/main" id="{7D6DE011-6FD5-8BD4-8D5B-017727346147}"/>
              </a:ext>
            </a:extLst>
          </p:cNvPr>
          <p:cNvPicPr>
            <a:picLocks noGrp="1" noChangeAspect="1"/>
          </p:cNvPicPr>
          <p:nvPr>
            <p:ph type="pic" sz="quarter" idx="13"/>
          </p:nvPr>
        </p:nvPicPr>
        <p:blipFill rotWithShape="1">
          <a:blip r:embed="rId2" cstate="screen">
            <a:extLst>
              <a:ext uri="{28A0092B-C50C-407E-A947-70E740481C1C}">
                <a14:useLocalDpi xmlns:a14="http://schemas.microsoft.com/office/drawing/2010/main"/>
              </a:ext>
            </a:extLst>
          </a:blip>
          <a:srcRect/>
          <a:stretch/>
        </p:blipFill>
        <p:spPr/>
      </p:pic>
      <p:sp>
        <p:nvSpPr>
          <p:cNvPr id="5" name="Espaço Reservado para Conteúdo 4">
            <a:extLst>
              <a:ext uri="{FF2B5EF4-FFF2-40B4-BE49-F238E27FC236}">
                <a16:creationId xmlns:a16="http://schemas.microsoft.com/office/drawing/2014/main" id="{7F7668DB-1A71-539E-69AB-719B5B97F6B2}"/>
              </a:ext>
            </a:extLst>
          </p:cNvPr>
          <p:cNvSpPr>
            <a:spLocks noGrp="1"/>
          </p:cNvSpPr>
          <p:nvPr>
            <p:ph idx="1"/>
          </p:nvPr>
        </p:nvSpPr>
        <p:spPr/>
        <p:txBody>
          <a:bodyPr/>
          <a:lstStyle/>
          <a:p>
            <a:r>
              <a:rPr lang="es-ES_tradnl" dirty="0"/>
              <a:t>LA EXPERIENCIA DE RENDICIÓN DEL CORAZÓN A DIOS DESBORDA EN ACTOS DE AMOR. </a:t>
            </a:r>
            <a:endParaRPr lang="pt-BR" dirty="0"/>
          </a:p>
        </p:txBody>
      </p:sp>
    </p:spTree>
    <p:extLst>
      <p:ext uri="{BB962C8B-B14F-4D97-AF65-F5344CB8AC3E}">
        <p14:creationId xmlns:p14="http://schemas.microsoft.com/office/powerpoint/2010/main" val="3703259712"/>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a:extLst>
              <a:ext uri="{FF2B5EF4-FFF2-40B4-BE49-F238E27FC236}">
                <a16:creationId xmlns:a16="http://schemas.microsoft.com/office/drawing/2014/main" id="{BB3A3D1D-9A0A-6DBB-04E8-30C8C331ECE8}"/>
              </a:ext>
            </a:extLst>
          </p:cNvPr>
          <p:cNvSpPr>
            <a:spLocks noGrp="1"/>
          </p:cNvSpPr>
          <p:nvPr>
            <p:ph type="subTitle" idx="1"/>
          </p:nvPr>
        </p:nvSpPr>
        <p:spPr/>
        <p:txBody>
          <a:bodyPr/>
          <a:lstStyle/>
          <a:p>
            <a:r>
              <a:rPr lang="es-ES_tradnl" dirty="0"/>
              <a:t>Y EL ACTO DE AMOR MÁS IMPORTANTE PARA ALGUIEN QUE ESTÁ LLEGANDO, ALGUIEN QUE TODAVÍA NO ES PARTE ES EL RECIBIMIENTO. </a:t>
            </a:r>
            <a:endParaRPr lang="pt-BR" dirty="0"/>
          </a:p>
        </p:txBody>
      </p:sp>
      <p:pic>
        <p:nvPicPr>
          <p:cNvPr id="6" name="Espaço Reservado para Imagem 5" descr="Homem com os braços para cima&#10;&#10;Descrição gerada automaticamente com confiança baixa">
            <a:extLst>
              <a:ext uri="{FF2B5EF4-FFF2-40B4-BE49-F238E27FC236}">
                <a16:creationId xmlns:a16="http://schemas.microsoft.com/office/drawing/2014/main" id="{E8222F58-EB32-141A-E8FE-796722162FFC}"/>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a:stretch/>
        </p:blipFill>
        <p:spPr/>
      </p:pic>
    </p:spTree>
    <p:extLst>
      <p:ext uri="{BB962C8B-B14F-4D97-AF65-F5344CB8AC3E}">
        <p14:creationId xmlns:p14="http://schemas.microsoft.com/office/powerpoint/2010/main" val="3615926927"/>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Espaço Reservado para Imagem 5" descr="Homem em pé com camisa preta&#10;&#10;Descrição gerada automaticamente">
            <a:extLst>
              <a:ext uri="{FF2B5EF4-FFF2-40B4-BE49-F238E27FC236}">
                <a16:creationId xmlns:a16="http://schemas.microsoft.com/office/drawing/2014/main" id="{758050DD-41F5-DC5A-ACFA-6323421FA4C6}"/>
              </a:ext>
            </a:extLst>
          </p:cNvPr>
          <p:cNvPicPr>
            <a:picLocks noGrp="1" noChangeAspect="1"/>
          </p:cNvPicPr>
          <p:nvPr>
            <p:ph type="pic" sz="quarter" idx="13"/>
          </p:nvPr>
        </p:nvPicPr>
        <p:blipFill rotWithShape="1">
          <a:blip r:embed="rId2" cstate="screen">
            <a:extLst>
              <a:ext uri="{28A0092B-C50C-407E-A947-70E740481C1C}">
                <a14:useLocalDpi xmlns:a14="http://schemas.microsoft.com/office/drawing/2010/main"/>
              </a:ext>
            </a:extLst>
          </a:blip>
          <a:srcRect/>
          <a:stretch/>
        </p:blipFill>
        <p:spPr/>
      </p:pic>
      <p:sp>
        <p:nvSpPr>
          <p:cNvPr id="2" name="Espaço Reservado para Conteúdo 1">
            <a:extLst>
              <a:ext uri="{FF2B5EF4-FFF2-40B4-BE49-F238E27FC236}">
                <a16:creationId xmlns:a16="http://schemas.microsoft.com/office/drawing/2014/main" id="{F186F859-B0F5-6CB5-9458-BAD2082EC9B0}"/>
              </a:ext>
            </a:extLst>
          </p:cNvPr>
          <p:cNvSpPr>
            <a:spLocks noGrp="1"/>
          </p:cNvSpPr>
          <p:nvPr>
            <p:ph idx="1"/>
          </p:nvPr>
        </p:nvSpPr>
        <p:spPr/>
        <p:txBody>
          <a:bodyPr/>
          <a:lstStyle/>
          <a:p>
            <a:r>
              <a:rPr lang="es-ES_tradnl" dirty="0"/>
              <a:t>Esaú fue usado por Dios para recibir y demostrar aceptación al pueblo elegido de Dios en las puertas de la tierra prometida.</a:t>
            </a:r>
            <a:r>
              <a:rPr lang="pt-BR" dirty="0"/>
              <a:t> </a:t>
            </a:r>
          </a:p>
        </p:txBody>
      </p:sp>
    </p:spTree>
    <p:extLst>
      <p:ext uri="{BB962C8B-B14F-4D97-AF65-F5344CB8AC3E}">
        <p14:creationId xmlns:p14="http://schemas.microsoft.com/office/powerpoint/2010/main" val="2167430175"/>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ço Reservado para Texto 4">
            <a:extLst>
              <a:ext uri="{FF2B5EF4-FFF2-40B4-BE49-F238E27FC236}">
                <a16:creationId xmlns:a16="http://schemas.microsoft.com/office/drawing/2014/main" id="{AAECC2D5-323B-ABC0-E3C5-3F6CD4D8AD89}"/>
              </a:ext>
            </a:extLst>
          </p:cNvPr>
          <p:cNvSpPr>
            <a:spLocks noGrp="1"/>
          </p:cNvSpPr>
          <p:nvPr>
            <p:ph type="body" sz="quarter" idx="10"/>
          </p:nvPr>
        </p:nvSpPr>
        <p:spPr>
          <a:xfrm>
            <a:off x="749808" y="518572"/>
            <a:ext cx="10954513" cy="5820855"/>
          </a:xfrm>
        </p:spPr>
        <p:txBody>
          <a:bodyPr>
            <a:normAutofit fontScale="77500" lnSpcReduction="20000"/>
          </a:bodyPr>
          <a:lstStyle/>
          <a:p>
            <a:pPr>
              <a:lnSpc>
                <a:spcPct val="120000"/>
              </a:lnSpc>
            </a:pPr>
            <a:r>
              <a:rPr lang="es-ES_tradnl" dirty="0"/>
              <a:t>“Atravesando el Jordán, Jacob llegó ’salvo a la ciudad de </a:t>
            </a:r>
            <a:r>
              <a:rPr lang="es-ES_tradnl" dirty="0" err="1"/>
              <a:t>Siquem</a:t>
            </a:r>
            <a:r>
              <a:rPr lang="es-ES_tradnl" dirty="0"/>
              <a:t>, que está en la tierra de Canaán’ (Véase Génesis 33-37). Así quedó respondida la oración que el patriarca había elevado en </a:t>
            </a:r>
            <a:r>
              <a:rPr lang="es-ES_tradnl" dirty="0" err="1"/>
              <a:t>Bet</a:t>
            </a:r>
            <a:r>
              <a:rPr lang="es-ES_tradnl" dirty="0"/>
              <a:t>-el para pedir a Dios que lo ayudara a volver en paz a su propio país. Durante algún tiempo habitó en el valle de </a:t>
            </a:r>
            <a:r>
              <a:rPr lang="es-ES_tradnl" dirty="0" err="1"/>
              <a:t>Siquem</a:t>
            </a:r>
            <a:r>
              <a:rPr lang="es-ES_tradnl" dirty="0"/>
              <a:t>. Fue allí donde Abraham, más de cien años antes, había establecido su primer campamento y construido su primer altar en la tierra prometida. Allí Jacob ‘compró a los hijos de </a:t>
            </a:r>
            <a:r>
              <a:rPr lang="es-ES_tradnl" dirty="0" err="1"/>
              <a:t>Hamor</a:t>
            </a:r>
            <a:r>
              <a:rPr lang="es-ES_tradnl" dirty="0"/>
              <a:t>, padre de </a:t>
            </a:r>
            <a:r>
              <a:rPr lang="es-ES_tradnl" dirty="0" err="1"/>
              <a:t>Siquem</a:t>
            </a:r>
            <a:r>
              <a:rPr lang="es-ES_tradnl" dirty="0"/>
              <a:t>, por cien monedas, la parte del campo donde había plantado su tienda, erigió allí un altar y lo llamó El-</a:t>
            </a:r>
            <a:r>
              <a:rPr lang="es-ES_tradnl" dirty="0" err="1"/>
              <a:t>Elohe</a:t>
            </a:r>
            <a:r>
              <a:rPr lang="es-ES_tradnl" dirty="0"/>
              <a:t>-Israel’. Como Abraham, Jacob levantó junto a su tienda un altar en honor a Jehová, y ante él congregaba a los miembros de su familia para el sacrificio de la mañana y de la noche. Fue allí donde cavó un pozo el cual visitaría diecisiete siglos más tarde el Salvador, descendiente de Jacob, y mientras junto a él descansaba del calor del mediodía, habló a sus admirados oyentes del agua que brota ‘para vida eterna’ (Juan 4:14) </a:t>
            </a:r>
          </a:p>
          <a:p>
            <a:pPr lvl="2"/>
            <a:r>
              <a:rPr lang="es-ES_tradnl" dirty="0"/>
              <a:t>(</a:t>
            </a:r>
            <a:r>
              <a:rPr lang="es-ES_tradnl" i="1" dirty="0"/>
              <a:t>Patriarcas y profetas</a:t>
            </a:r>
            <a:r>
              <a:rPr lang="es-ES_tradnl" dirty="0"/>
              <a:t>, p. 181).</a:t>
            </a:r>
            <a:r>
              <a:rPr lang="pt-BR" dirty="0"/>
              <a:t> </a:t>
            </a:r>
          </a:p>
        </p:txBody>
      </p:sp>
    </p:spTree>
    <p:extLst>
      <p:ext uri="{BB962C8B-B14F-4D97-AF65-F5344CB8AC3E}">
        <p14:creationId xmlns:p14="http://schemas.microsoft.com/office/powerpoint/2010/main" val="898561135"/>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Espaço Reservado para Imagem 13" descr="Homem sentado segurando celular&#10;&#10;Descrição gerada automaticamente">
            <a:extLst>
              <a:ext uri="{FF2B5EF4-FFF2-40B4-BE49-F238E27FC236}">
                <a16:creationId xmlns:a16="http://schemas.microsoft.com/office/drawing/2014/main" id="{92EFB43D-4EED-D8BA-CDA3-12DCA9D24B46}"/>
              </a:ext>
            </a:extLst>
          </p:cNvPr>
          <p:cNvPicPr>
            <a:picLocks noGrp="1" noChangeAspect="1"/>
          </p:cNvPicPr>
          <p:nvPr>
            <p:ph type="pic" sz="quarter" idx="13"/>
          </p:nvPr>
        </p:nvPicPr>
        <p:blipFill rotWithShape="1">
          <a:blip r:embed="rId2" cstate="screen">
            <a:extLst>
              <a:ext uri="{28A0092B-C50C-407E-A947-70E740481C1C}">
                <a14:useLocalDpi xmlns:a14="http://schemas.microsoft.com/office/drawing/2010/main"/>
              </a:ext>
            </a:extLst>
          </a:blip>
          <a:srcRect/>
          <a:stretch/>
        </p:blipFill>
        <p:spPr/>
      </p:pic>
      <p:pic>
        <p:nvPicPr>
          <p:cNvPr id="19" name="Espaço Reservado para Imagem 18" descr="Mulher cortando o bolo&#10;&#10;Descrição gerada automaticamente com confiança baixa">
            <a:extLst>
              <a:ext uri="{FF2B5EF4-FFF2-40B4-BE49-F238E27FC236}">
                <a16:creationId xmlns:a16="http://schemas.microsoft.com/office/drawing/2014/main" id="{3A9BB240-5BED-EE74-5A75-6904C9722E7A}"/>
              </a:ext>
            </a:extLst>
          </p:cNvPr>
          <p:cNvPicPr>
            <a:picLocks noGrp="1" noChangeAspect="1"/>
          </p:cNvPicPr>
          <p:nvPr>
            <p:ph type="pic" sz="quarter" idx="14"/>
          </p:nvPr>
        </p:nvPicPr>
        <p:blipFill rotWithShape="1">
          <a:blip r:embed="rId3" cstate="screen">
            <a:extLst>
              <a:ext uri="{28A0092B-C50C-407E-A947-70E740481C1C}">
                <a14:useLocalDpi xmlns:a14="http://schemas.microsoft.com/office/drawing/2010/main"/>
              </a:ext>
            </a:extLst>
          </a:blip>
          <a:srcRect/>
          <a:stretch/>
        </p:blipFill>
        <p:spPr/>
      </p:pic>
      <p:pic>
        <p:nvPicPr>
          <p:cNvPr id="21" name="Espaço Reservado para Imagem 20" descr="Mulher sentada em uma cadeira&#10;&#10;Descrição gerada automaticamente com confiança média">
            <a:extLst>
              <a:ext uri="{FF2B5EF4-FFF2-40B4-BE49-F238E27FC236}">
                <a16:creationId xmlns:a16="http://schemas.microsoft.com/office/drawing/2014/main" id="{ED33FB05-C697-5FF5-F944-2F3D3963FF9D}"/>
              </a:ext>
            </a:extLst>
          </p:cNvPr>
          <p:cNvPicPr>
            <a:picLocks noGrp="1" noChangeAspect="1"/>
          </p:cNvPicPr>
          <p:nvPr>
            <p:ph type="pic" sz="quarter" idx="15"/>
          </p:nvPr>
        </p:nvPicPr>
        <p:blipFill rotWithShape="1">
          <a:blip r:embed="rId4" cstate="screen">
            <a:extLst>
              <a:ext uri="{28A0092B-C50C-407E-A947-70E740481C1C}">
                <a14:useLocalDpi xmlns:a14="http://schemas.microsoft.com/office/drawing/2010/main"/>
              </a:ext>
            </a:extLst>
          </a:blip>
          <a:srcRect/>
          <a:stretch/>
        </p:blipFill>
        <p:spPr/>
      </p:pic>
      <p:sp>
        <p:nvSpPr>
          <p:cNvPr id="9" name="Subtítulo 8">
            <a:extLst>
              <a:ext uri="{FF2B5EF4-FFF2-40B4-BE49-F238E27FC236}">
                <a16:creationId xmlns:a16="http://schemas.microsoft.com/office/drawing/2014/main" id="{3A1BC52C-E93A-A0BE-94C7-0AC85CF0F460}"/>
              </a:ext>
            </a:extLst>
          </p:cNvPr>
          <p:cNvSpPr>
            <a:spLocks noGrp="1"/>
          </p:cNvSpPr>
          <p:nvPr>
            <p:ph type="subTitle" idx="16"/>
          </p:nvPr>
        </p:nvSpPr>
        <p:spPr/>
        <p:txBody>
          <a:bodyPr/>
          <a:lstStyle/>
          <a:p>
            <a:r>
              <a:rPr lang="es-ES_tradnl" dirty="0"/>
              <a:t>Muchas personas que vienen a la iglesia en busca de una experiencia con Dios, también sienten miedo.</a:t>
            </a:r>
            <a:r>
              <a:rPr lang="pt-BR" dirty="0"/>
              <a:t> </a:t>
            </a:r>
          </a:p>
        </p:txBody>
      </p:sp>
    </p:spTree>
    <p:extLst>
      <p:ext uri="{BB962C8B-B14F-4D97-AF65-F5344CB8AC3E}">
        <p14:creationId xmlns:p14="http://schemas.microsoft.com/office/powerpoint/2010/main" val="4172840633"/>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a:extLst>
              <a:ext uri="{FF2B5EF4-FFF2-40B4-BE49-F238E27FC236}">
                <a16:creationId xmlns:a16="http://schemas.microsoft.com/office/drawing/2014/main" id="{9E9E56A4-74A9-6C4A-6804-757EC08E517A}"/>
              </a:ext>
            </a:extLst>
          </p:cNvPr>
          <p:cNvSpPr>
            <a:spLocks noGrp="1"/>
          </p:cNvSpPr>
          <p:nvPr>
            <p:ph type="subTitle" idx="1"/>
          </p:nvPr>
        </p:nvSpPr>
        <p:spPr/>
        <p:txBody>
          <a:bodyPr/>
          <a:lstStyle/>
          <a:p>
            <a:r>
              <a:rPr lang="es-ES_tradnl" dirty="0"/>
              <a:t>Imaginen a una señora de 65 años que visita con frecuencia a su médico por los dolores que siente. </a:t>
            </a:r>
            <a:endParaRPr lang="pt-BR" dirty="0"/>
          </a:p>
        </p:txBody>
      </p:sp>
      <p:pic>
        <p:nvPicPr>
          <p:cNvPr id="18" name="Espaço Reservado para Imagem 17" descr="Homem de camisa branca&#10;&#10;Descrição gerada automaticamente com confiança média">
            <a:extLst>
              <a:ext uri="{FF2B5EF4-FFF2-40B4-BE49-F238E27FC236}">
                <a16:creationId xmlns:a16="http://schemas.microsoft.com/office/drawing/2014/main" id="{661DFFA4-1146-BDC5-BF32-889ADA02B650}"/>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a:stretch/>
        </p:blipFill>
        <p:spPr/>
      </p:pic>
    </p:spTree>
    <p:extLst>
      <p:ext uri="{BB962C8B-B14F-4D97-AF65-F5344CB8AC3E}">
        <p14:creationId xmlns:p14="http://schemas.microsoft.com/office/powerpoint/2010/main" val="1685600617"/>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ço Reservado para Imagem 4" descr="Mulher com mala na mão&#10;&#10;Descrição gerada automaticamente com confiança média">
            <a:extLst>
              <a:ext uri="{FF2B5EF4-FFF2-40B4-BE49-F238E27FC236}">
                <a16:creationId xmlns:a16="http://schemas.microsoft.com/office/drawing/2014/main" id="{EEC4FE9B-8C9F-8E7A-F977-F699DC029ECA}"/>
              </a:ext>
            </a:extLst>
          </p:cNvPr>
          <p:cNvPicPr>
            <a:picLocks noGrp="1" noChangeAspect="1"/>
          </p:cNvPicPr>
          <p:nvPr>
            <p:ph type="pic" sz="quarter" idx="13"/>
          </p:nvPr>
        </p:nvPicPr>
        <p:blipFill rotWithShape="1">
          <a:blip r:embed="rId2" cstate="screen">
            <a:extLst>
              <a:ext uri="{28A0092B-C50C-407E-A947-70E740481C1C}">
                <a14:useLocalDpi xmlns:a14="http://schemas.microsoft.com/office/drawing/2010/main"/>
              </a:ext>
            </a:extLst>
          </a:blip>
          <a:srcRect/>
          <a:stretch/>
        </p:blipFill>
        <p:spPr/>
      </p:pic>
      <p:sp>
        <p:nvSpPr>
          <p:cNvPr id="2" name="Espaço Reservado para Conteúdo 1">
            <a:extLst>
              <a:ext uri="{FF2B5EF4-FFF2-40B4-BE49-F238E27FC236}">
                <a16:creationId xmlns:a16="http://schemas.microsoft.com/office/drawing/2014/main" id="{115D83E9-E958-8E87-EB78-6589AFFFD1AF}"/>
              </a:ext>
            </a:extLst>
          </p:cNvPr>
          <p:cNvSpPr>
            <a:spLocks noGrp="1"/>
          </p:cNvSpPr>
          <p:nvPr>
            <p:ph idx="1"/>
          </p:nvPr>
        </p:nvSpPr>
        <p:spPr/>
        <p:txBody>
          <a:bodyPr/>
          <a:lstStyle/>
          <a:p>
            <a:r>
              <a:rPr lang="es-ES_tradnl" dirty="0"/>
              <a:t>Miedo a no ser aceptados, miedo a  no ser bien tratados, miedo a no ser recibidos. </a:t>
            </a:r>
            <a:endParaRPr lang="pt-BR" dirty="0"/>
          </a:p>
        </p:txBody>
      </p:sp>
    </p:spTree>
    <p:extLst>
      <p:ext uri="{BB962C8B-B14F-4D97-AF65-F5344CB8AC3E}">
        <p14:creationId xmlns:p14="http://schemas.microsoft.com/office/powerpoint/2010/main" val="3825515875"/>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Espaço Reservado para Imagem 9" descr="Homem andando na terra&#10;&#10;Descrição gerada automaticamente com confiança média">
            <a:extLst>
              <a:ext uri="{FF2B5EF4-FFF2-40B4-BE49-F238E27FC236}">
                <a16:creationId xmlns:a16="http://schemas.microsoft.com/office/drawing/2014/main" id="{B8B521AA-7A08-2AAA-0460-1892F3A664F9}"/>
              </a:ext>
            </a:extLst>
          </p:cNvPr>
          <p:cNvPicPr>
            <a:picLocks noGrp="1" noChangeAspect="1"/>
          </p:cNvPicPr>
          <p:nvPr>
            <p:ph type="pic" sz="quarter" idx="13"/>
          </p:nvPr>
        </p:nvPicPr>
        <p:blipFill rotWithShape="1">
          <a:blip r:embed="rId2" cstate="screen">
            <a:extLst>
              <a:ext uri="{28A0092B-C50C-407E-A947-70E740481C1C}">
                <a14:useLocalDpi xmlns:a14="http://schemas.microsoft.com/office/drawing/2010/main"/>
              </a:ext>
            </a:extLst>
          </a:blip>
          <a:srcRect/>
          <a:stretch/>
        </p:blipFill>
        <p:spPr/>
      </p:pic>
      <p:sp>
        <p:nvSpPr>
          <p:cNvPr id="7" name="Espaço Reservado para Conteúdo 6">
            <a:extLst>
              <a:ext uri="{FF2B5EF4-FFF2-40B4-BE49-F238E27FC236}">
                <a16:creationId xmlns:a16="http://schemas.microsoft.com/office/drawing/2014/main" id="{8C9D2303-EB9F-2E9F-5FDD-FCE3E18B4E85}"/>
              </a:ext>
            </a:extLst>
          </p:cNvPr>
          <p:cNvSpPr>
            <a:spLocks noGrp="1"/>
          </p:cNvSpPr>
          <p:nvPr>
            <p:ph idx="1"/>
          </p:nvPr>
        </p:nvSpPr>
        <p:spPr/>
        <p:txBody>
          <a:bodyPr/>
          <a:lstStyle/>
          <a:p>
            <a:r>
              <a:rPr lang="es-ES_tradnl" dirty="0"/>
              <a:t>Algunos, como Jacob, ya fueron parte de la iglesia, pero hace mucho tiempo están lejos. </a:t>
            </a:r>
            <a:endParaRPr lang="pt-BR" dirty="0"/>
          </a:p>
        </p:txBody>
      </p:sp>
    </p:spTree>
    <p:extLst>
      <p:ext uri="{BB962C8B-B14F-4D97-AF65-F5344CB8AC3E}">
        <p14:creationId xmlns:p14="http://schemas.microsoft.com/office/powerpoint/2010/main" val="43803791"/>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a:extLst>
              <a:ext uri="{FF2B5EF4-FFF2-40B4-BE49-F238E27FC236}">
                <a16:creationId xmlns:a16="http://schemas.microsoft.com/office/drawing/2014/main" id="{9A4FC86C-F244-2F7D-9CCD-B468CB7DE782}"/>
              </a:ext>
            </a:extLst>
          </p:cNvPr>
          <p:cNvSpPr>
            <a:spLocks noGrp="1"/>
          </p:cNvSpPr>
          <p:nvPr>
            <p:ph type="subTitle" idx="1"/>
          </p:nvPr>
        </p:nvSpPr>
        <p:spPr/>
        <p:txBody>
          <a:bodyPr/>
          <a:lstStyle/>
          <a:p>
            <a:r>
              <a:rPr lang="es-ES_tradnl" dirty="0"/>
              <a:t>El miedo lo infunde la preocupación a ser aceptados por Dios o no .</a:t>
            </a:r>
            <a:r>
              <a:rPr lang="pt-BR" dirty="0"/>
              <a:t> </a:t>
            </a:r>
          </a:p>
        </p:txBody>
      </p:sp>
      <p:pic>
        <p:nvPicPr>
          <p:cNvPr id="9" name="Espaço Reservado para Imagem 8">
            <a:extLst>
              <a:ext uri="{FF2B5EF4-FFF2-40B4-BE49-F238E27FC236}">
                <a16:creationId xmlns:a16="http://schemas.microsoft.com/office/drawing/2014/main" id="{70CB5D24-66AF-00DB-A200-4998F4F6A384}"/>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a:stretch/>
        </p:blipFill>
        <p:spPr/>
      </p:pic>
    </p:spTree>
    <p:extLst>
      <p:ext uri="{BB962C8B-B14F-4D97-AF65-F5344CB8AC3E}">
        <p14:creationId xmlns:p14="http://schemas.microsoft.com/office/powerpoint/2010/main" val="521913960"/>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Espaço Reservado para Imagem 12" descr="Pessoas em pé em frente a parede azul&#10;&#10;Descrição gerada automaticamente com confiança média">
            <a:extLst>
              <a:ext uri="{FF2B5EF4-FFF2-40B4-BE49-F238E27FC236}">
                <a16:creationId xmlns:a16="http://schemas.microsoft.com/office/drawing/2014/main" id="{D129E881-9CC3-849E-B097-0B3773671776}"/>
              </a:ext>
            </a:extLst>
          </p:cNvPr>
          <p:cNvPicPr>
            <a:picLocks noGrp="1" noChangeAspect="1"/>
          </p:cNvPicPr>
          <p:nvPr>
            <p:ph type="pic" sz="quarter" idx="13"/>
          </p:nvPr>
        </p:nvPicPr>
        <p:blipFill rotWithShape="1">
          <a:blip r:embed="rId2" cstate="screen">
            <a:extLst>
              <a:ext uri="{28A0092B-C50C-407E-A947-70E740481C1C}">
                <a14:useLocalDpi xmlns:a14="http://schemas.microsoft.com/office/drawing/2010/main"/>
              </a:ext>
            </a:extLst>
          </a:blip>
          <a:srcRect/>
          <a:stretch/>
        </p:blipFill>
        <p:spPr/>
      </p:pic>
      <p:sp>
        <p:nvSpPr>
          <p:cNvPr id="2" name="Espaço Reservado para Conteúdo 1">
            <a:extLst>
              <a:ext uri="{FF2B5EF4-FFF2-40B4-BE49-F238E27FC236}">
                <a16:creationId xmlns:a16="http://schemas.microsoft.com/office/drawing/2014/main" id="{AD24C112-19C6-4998-A304-7057AA816A51}"/>
              </a:ext>
            </a:extLst>
          </p:cNvPr>
          <p:cNvSpPr>
            <a:spLocks noGrp="1"/>
          </p:cNvSpPr>
          <p:nvPr>
            <p:ph idx="1"/>
          </p:nvPr>
        </p:nvSpPr>
        <p:spPr/>
        <p:txBody>
          <a:bodyPr/>
          <a:lstStyle/>
          <a:p>
            <a:r>
              <a:rPr lang="es-ES_tradnl" dirty="0"/>
              <a:t>Nosotros podemos ser el reflejo del favor de Dios, de la aceptación divina. ¡Imaginen qué responsabilidad!</a:t>
            </a:r>
            <a:r>
              <a:rPr lang="pt-BR" dirty="0"/>
              <a:t> </a:t>
            </a:r>
          </a:p>
        </p:txBody>
      </p:sp>
    </p:spTree>
    <p:extLst>
      <p:ext uri="{BB962C8B-B14F-4D97-AF65-F5344CB8AC3E}">
        <p14:creationId xmlns:p14="http://schemas.microsoft.com/office/powerpoint/2010/main" val="3086046703"/>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a:extLst>
              <a:ext uri="{FF2B5EF4-FFF2-40B4-BE49-F238E27FC236}">
                <a16:creationId xmlns:a16="http://schemas.microsoft.com/office/drawing/2014/main" id="{55F136F6-AEF0-2181-EBF3-862AD237427C}"/>
              </a:ext>
            </a:extLst>
          </p:cNvPr>
          <p:cNvSpPr>
            <a:spLocks noGrp="1"/>
          </p:cNvSpPr>
          <p:nvPr>
            <p:ph type="subTitle" idx="1"/>
          </p:nvPr>
        </p:nvSpPr>
        <p:spPr/>
        <p:txBody>
          <a:bodyPr/>
          <a:lstStyle/>
          <a:p>
            <a:r>
              <a:rPr lang="es-ES_tradnl" dirty="0"/>
              <a:t>¡Dios quiere usarlo a usted y a mí para recibir a muchos de sus hijos e hijas en su casa</a:t>
            </a:r>
            <a:r>
              <a:rPr lang="pt-BR" dirty="0"/>
              <a:t>!</a:t>
            </a:r>
          </a:p>
        </p:txBody>
      </p:sp>
      <p:pic>
        <p:nvPicPr>
          <p:cNvPr id="6" name="Espaço Reservado para Imagem 5" descr="Mulher com os braços para cima&#10;&#10;Descrição gerada automaticamente com confiança média">
            <a:extLst>
              <a:ext uri="{FF2B5EF4-FFF2-40B4-BE49-F238E27FC236}">
                <a16:creationId xmlns:a16="http://schemas.microsoft.com/office/drawing/2014/main" id="{E33F4065-BFF3-2205-7E8C-200E145BE112}"/>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a:stretch/>
        </p:blipFill>
        <p:spPr/>
      </p:pic>
    </p:spTree>
    <p:extLst>
      <p:ext uri="{BB962C8B-B14F-4D97-AF65-F5344CB8AC3E}">
        <p14:creationId xmlns:p14="http://schemas.microsoft.com/office/powerpoint/2010/main" val="2551331650"/>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Espaço Reservado para Imagem 8" descr="Homem de camisa branca&#10;&#10;Descrição gerada automaticamente">
            <a:extLst>
              <a:ext uri="{FF2B5EF4-FFF2-40B4-BE49-F238E27FC236}">
                <a16:creationId xmlns:a16="http://schemas.microsoft.com/office/drawing/2014/main" id="{D598070A-7587-2FE6-6F9B-ACBD845CCBBA}"/>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a:stretch/>
        </p:blipFill>
        <p:spPr/>
      </p:pic>
      <p:sp>
        <p:nvSpPr>
          <p:cNvPr id="4" name="Subtítulo 3">
            <a:extLst>
              <a:ext uri="{FF2B5EF4-FFF2-40B4-BE49-F238E27FC236}">
                <a16:creationId xmlns:a16="http://schemas.microsoft.com/office/drawing/2014/main" id="{079D50A0-662B-C4D3-797E-C666F327129E}"/>
              </a:ext>
            </a:extLst>
          </p:cNvPr>
          <p:cNvSpPr>
            <a:spLocks noGrp="1"/>
          </p:cNvSpPr>
          <p:nvPr>
            <p:ph type="body" sz="quarter" idx="11"/>
          </p:nvPr>
        </p:nvSpPr>
        <p:spPr/>
        <p:txBody>
          <a:bodyPr/>
          <a:lstStyle/>
          <a:p>
            <a:r>
              <a:rPr lang="es-ES_tradnl" b="1" dirty="0"/>
              <a:t>Debemos recibir con iniciativa </a:t>
            </a:r>
            <a:endParaRPr lang="pt-BR" dirty="0"/>
          </a:p>
        </p:txBody>
      </p:sp>
    </p:spTree>
    <p:extLst>
      <p:ext uri="{BB962C8B-B14F-4D97-AF65-F5344CB8AC3E}">
        <p14:creationId xmlns:p14="http://schemas.microsoft.com/office/powerpoint/2010/main" val="244660262"/>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ço Reservado para Imagem 7" descr="Homem andando de cavalo&#10;&#10;Descrição gerada automaticamente com confiança média">
            <a:extLst>
              <a:ext uri="{FF2B5EF4-FFF2-40B4-BE49-F238E27FC236}">
                <a16:creationId xmlns:a16="http://schemas.microsoft.com/office/drawing/2014/main" id="{3A362FE1-BDE0-9C4D-1E84-CB18F2054EA8}"/>
              </a:ext>
            </a:extLst>
          </p:cNvPr>
          <p:cNvPicPr>
            <a:picLocks noGrp="1" noChangeAspect="1"/>
          </p:cNvPicPr>
          <p:nvPr>
            <p:ph type="pic" sz="quarter" idx="13"/>
          </p:nvPr>
        </p:nvPicPr>
        <p:blipFill rotWithShape="1">
          <a:blip r:embed="rId2" cstate="screen">
            <a:extLst>
              <a:ext uri="{28A0092B-C50C-407E-A947-70E740481C1C}">
                <a14:useLocalDpi xmlns:a14="http://schemas.microsoft.com/office/drawing/2010/main"/>
              </a:ext>
            </a:extLst>
          </a:blip>
          <a:srcRect/>
          <a:stretch/>
        </p:blipFill>
        <p:spPr/>
      </p:pic>
      <p:sp>
        <p:nvSpPr>
          <p:cNvPr id="2" name="Espaço Reservado para Conteúdo 1">
            <a:extLst>
              <a:ext uri="{FF2B5EF4-FFF2-40B4-BE49-F238E27FC236}">
                <a16:creationId xmlns:a16="http://schemas.microsoft.com/office/drawing/2014/main" id="{F6D7A270-54E1-A0DD-19C6-0526688CFFB5}"/>
              </a:ext>
            </a:extLst>
          </p:cNvPr>
          <p:cNvSpPr>
            <a:spLocks noGrp="1"/>
          </p:cNvSpPr>
          <p:nvPr>
            <p:ph idx="1"/>
          </p:nvPr>
        </p:nvSpPr>
        <p:spPr/>
        <p:txBody>
          <a:bodyPr>
            <a:normAutofit/>
          </a:bodyPr>
          <a:lstStyle/>
          <a:p>
            <a:pPr lvl="1"/>
            <a:r>
              <a:rPr lang="es-ES_tradnl" sz="2800" dirty="0"/>
              <a:t>Esaú “corrió” al encuentro de Jacob</a:t>
            </a:r>
            <a:r>
              <a:rPr lang="pt-BR" sz="2800" dirty="0"/>
              <a:t>. </a:t>
            </a:r>
          </a:p>
          <a:p>
            <a:pPr lvl="1"/>
            <a:endParaRPr lang="pt-BR" sz="2800" dirty="0"/>
          </a:p>
          <a:p>
            <a:pPr lvl="1"/>
            <a:r>
              <a:rPr lang="es-ES_tradnl" sz="2800" dirty="0"/>
              <a:t>Y esa actitud de correr representa una iniciativa espectacular de recibimiento de parte de Esaú. </a:t>
            </a:r>
            <a:endParaRPr lang="pt-BR" sz="2800" dirty="0"/>
          </a:p>
        </p:txBody>
      </p:sp>
    </p:spTree>
    <p:extLst>
      <p:ext uri="{BB962C8B-B14F-4D97-AF65-F5344CB8AC3E}">
        <p14:creationId xmlns:p14="http://schemas.microsoft.com/office/powerpoint/2010/main" val="759059253"/>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ítulo 3">
            <a:extLst>
              <a:ext uri="{FF2B5EF4-FFF2-40B4-BE49-F238E27FC236}">
                <a16:creationId xmlns:a16="http://schemas.microsoft.com/office/drawing/2014/main" id="{4F4A999A-8A09-B4E1-9C5E-A9CC513983B2}"/>
              </a:ext>
            </a:extLst>
          </p:cNvPr>
          <p:cNvSpPr>
            <a:spLocks noGrp="1"/>
          </p:cNvSpPr>
          <p:nvPr>
            <p:ph idx="1"/>
          </p:nvPr>
        </p:nvSpPr>
        <p:spPr/>
        <p:txBody>
          <a:bodyPr anchor="ctr">
            <a:normAutofit/>
          </a:bodyPr>
          <a:lstStyle/>
          <a:p>
            <a:pPr algn="ctr"/>
            <a:r>
              <a:rPr lang="es-ES_tradnl" sz="3200" dirty="0"/>
              <a:t>¿CUÁN INTENCIONALES HEMOS SIDO EN RECIBIR A LAS PERSONAS?</a:t>
            </a:r>
            <a:r>
              <a:rPr lang="pt-BR" sz="3200" dirty="0"/>
              <a:t> </a:t>
            </a:r>
          </a:p>
        </p:txBody>
      </p:sp>
      <p:pic>
        <p:nvPicPr>
          <p:cNvPr id="15" name="Espaço Reservado para Imagem 14" descr="Pessoas em pé ao lado de uma pessoa&#10;&#10;Descrição gerada automaticamente">
            <a:extLst>
              <a:ext uri="{FF2B5EF4-FFF2-40B4-BE49-F238E27FC236}">
                <a16:creationId xmlns:a16="http://schemas.microsoft.com/office/drawing/2014/main" id="{0375B911-635F-FE4C-A445-5C40E8C49E64}"/>
              </a:ext>
            </a:extLst>
          </p:cNvPr>
          <p:cNvPicPr>
            <a:picLocks noGrp="1" noChangeAspect="1"/>
          </p:cNvPicPr>
          <p:nvPr>
            <p:ph type="pic" sz="quarter" idx="14"/>
          </p:nvPr>
        </p:nvPicPr>
        <p:blipFill rotWithShape="1">
          <a:blip r:embed="rId2" cstate="screen">
            <a:extLst>
              <a:ext uri="{28A0092B-C50C-407E-A947-70E740481C1C}">
                <a14:useLocalDpi xmlns:a14="http://schemas.microsoft.com/office/drawing/2010/main"/>
              </a:ext>
            </a:extLst>
          </a:blip>
          <a:srcRect/>
          <a:stretch/>
        </p:blipFill>
        <p:spPr/>
      </p:pic>
      <p:pic>
        <p:nvPicPr>
          <p:cNvPr id="17" name="Espaço Reservado para Imagem 16" descr="Homem de terno e gravata e mulher de mãos dadas&#10;&#10;Descrição gerada automaticamente com confiança média">
            <a:extLst>
              <a:ext uri="{FF2B5EF4-FFF2-40B4-BE49-F238E27FC236}">
                <a16:creationId xmlns:a16="http://schemas.microsoft.com/office/drawing/2014/main" id="{C0495223-A44E-4AF3-EB7F-08E37D8486FD}"/>
              </a:ext>
            </a:extLst>
          </p:cNvPr>
          <p:cNvPicPr>
            <a:picLocks noGrp="1" noChangeAspect="1"/>
          </p:cNvPicPr>
          <p:nvPr>
            <p:ph type="pic" sz="quarter" idx="13"/>
          </p:nvPr>
        </p:nvPicPr>
        <p:blipFill rotWithShape="1">
          <a:blip r:embed="rId3" cstate="screen">
            <a:extLst>
              <a:ext uri="{28A0092B-C50C-407E-A947-70E740481C1C}">
                <a14:useLocalDpi xmlns:a14="http://schemas.microsoft.com/office/drawing/2010/main"/>
              </a:ext>
            </a:extLst>
          </a:blip>
          <a:srcRect/>
          <a:stretch/>
        </p:blipFill>
        <p:spPr/>
      </p:pic>
      <p:pic>
        <p:nvPicPr>
          <p:cNvPr id="22" name="Espaço Reservado para Imagem 21">
            <a:extLst>
              <a:ext uri="{FF2B5EF4-FFF2-40B4-BE49-F238E27FC236}">
                <a16:creationId xmlns:a16="http://schemas.microsoft.com/office/drawing/2014/main" id="{50F29418-2408-EFED-0724-C21DBD4DB050}"/>
              </a:ext>
            </a:extLst>
          </p:cNvPr>
          <p:cNvPicPr>
            <a:picLocks noGrp="1" noChangeAspect="1"/>
          </p:cNvPicPr>
          <p:nvPr>
            <p:ph type="pic" sz="quarter" idx="15"/>
          </p:nvPr>
        </p:nvPicPr>
        <p:blipFill rotWithShape="1">
          <a:blip r:embed="rId4" cstate="screen">
            <a:extLst>
              <a:ext uri="{28A0092B-C50C-407E-A947-70E740481C1C}">
                <a14:useLocalDpi xmlns:a14="http://schemas.microsoft.com/office/drawing/2010/main"/>
              </a:ext>
            </a:extLst>
          </a:blip>
          <a:srcRect/>
          <a:stretch/>
        </p:blipFill>
        <p:spPr/>
      </p:pic>
    </p:spTree>
    <p:extLst>
      <p:ext uri="{BB962C8B-B14F-4D97-AF65-F5344CB8AC3E}">
        <p14:creationId xmlns:p14="http://schemas.microsoft.com/office/powerpoint/2010/main" val="3309427125"/>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ço Reservado para Imagem 4" descr="Mulher em pé com vestido&#10;&#10;Descrição gerada automaticamente">
            <a:extLst>
              <a:ext uri="{FF2B5EF4-FFF2-40B4-BE49-F238E27FC236}">
                <a16:creationId xmlns:a16="http://schemas.microsoft.com/office/drawing/2014/main" id="{C1DD8EB9-6C25-BEC8-C08D-64684AFE7C02}"/>
              </a:ext>
            </a:extLst>
          </p:cNvPr>
          <p:cNvPicPr>
            <a:picLocks noGrp="1" noChangeAspect="1"/>
          </p:cNvPicPr>
          <p:nvPr>
            <p:ph type="pic" sz="quarter" idx="13"/>
          </p:nvPr>
        </p:nvPicPr>
        <p:blipFill rotWithShape="1">
          <a:blip r:embed="rId2" cstate="screen">
            <a:extLst>
              <a:ext uri="{28A0092B-C50C-407E-A947-70E740481C1C}">
                <a14:useLocalDpi xmlns:a14="http://schemas.microsoft.com/office/drawing/2010/main"/>
              </a:ext>
            </a:extLst>
          </a:blip>
          <a:srcRect/>
          <a:stretch/>
        </p:blipFill>
        <p:spPr/>
      </p:pic>
      <p:sp>
        <p:nvSpPr>
          <p:cNvPr id="2" name="Espaço Reservado para Conteúdo 1">
            <a:extLst>
              <a:ext uri="{FF2B5EF4-FFF2-40B4-BE49-F238E27FC236}">
                <a16:creationId xmlns:a16="http://schemas.microsoft.com/office/drawing/2014/main" id="{98142B79-42C9-E04D-B4E0-08EC3282C972}"/>
              </a:ext>
            </a:extLst>
          </p:cNvPr>
          <p:cNvSpPr>
            <a:spLocks noGrp="1"/>
          </p:cNvSpPr>
          <p:nvPr>
            <p:ph idx="1"/>
          </p:nvPr>
        </p:nvSpPr>
        <p:spPr/>
        <p:txBody>
          <a:bodyPr/>
          <a:lstStyle/>
          <a:p>
            <a:r>
              <a:rPr lang="es-ES_tradnl" dirty="0"/>
              <a:t>¿Recibir ha sido una tarea solo de algunos en la iglesia que lo hacen por obligación? </a:t>
            </a:r>
            <a:endParaRPr lang="pt-BR" dirty="0"/>
          </a:p>
        </p:txBody>
      </p:sp>
    </p:spTree>
    <p:extLst>
      <p:ext uri="{BB962C8B-B14F-4D97-AF65-F5344CB8AC3E}">
        <p14:creationId xmlns:p14="http://schemas.microsoft.com/office/powerpoint/2010/main" val="2646075747"/>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a:extLst>
              <a:ext uri="{FF2B5EF4-FFF2-40B4-BE49-F238E27FC236}">
                <a16:creationId xmlns:a16="http://schemas.microsoft.com/office/drawing/2014/main" id="{E6EAAA57-F16C-E654-390B-155A5AE79663}"/>
              </a:ext>
            </a:extLst>
          </p:cNvPr>
          <p:cNvSpPr>
            <a:spLocks noGrp="1"/>
          </p:cNvSpPr>
          <p:nvPr>
            <p:ph type="subTitle" idx="1"/>
          </p:nvPr>
        </p:nvSpPr>
        <p:spPr/>
        <p:txBody>
          <a:bodyPr>
            <a:normAutofit/>
          </a:bodyPr>
          <a:lstStyle/>
          <a:p>
            <a:pPr marL="742950" indent="-742950">
              <a:buFont typeface="+mj-lt"/>
              <a:buAutoNum type="arabicPeriod"/>
            </a:pPr>
            <a:r>
              <a:rPr lang="es-ES_tradnl" sz="3200" dirty="0"/>
              <a:t>¿Nuestra recepción es algo reactivo? </a:t>
            </a:r>
          </a:p>
          <a:p>
            <a:pPr marL="742950" indent="-742950">
              <a:buFont typeface="+mj-lt"/>
              <a:buAutoNum type="arabicPeriod"/>
            </a:pPr>
            <a:r>
              <a:rPr lang="es-ES_tradnl" sz="3200" dirty="0"/>
              <a:t>¿O somos proactivos en recibir?</a:t>
            </a:r>
            <a:endParaRPr lang="pt-BR" sz="3200" dirty="0"/>
          </a:p>
          <a:p>
            <a:pPr marL="742950" indent="-742950">
              <a:buFont typeface="+mj-lt"/>
              <a:buAutoNum type="arabicPeriod"/>
            </a:pPr>
            <a:r>
              <a:rPr lang="es-ES_tradnl" sz="3200" dirty="0"/>
              <a:t>Dios espera que tomemos la iniciativa. </a:t>
            </a:r>
            <a:endParaRPr lang="pt-BR" sz="3200" dirty="0"/>
          </a:p>
        </p:txBody>
      </p:sp>
      <p:pic>
        <p:nvPicPr>
          <p:cNvPr id="5" name="Espaço Reservado para Imagem 4" descr="Homem em pé com a mão&#10;&#10;Descrição gerada automaticamente com confiança média">
            <a:extLst>
              <a:ext uri="{FF2B5EF4-FFF2-40B4-BE49-F238E27FC236}">
                <a16:creationId xmlns:a16="http://schemas.microsoft.com/office/drawing/2014/main" id="{E8CF7D98-AFBF-D7C2-33FE-DC507EF40E50}"/>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a:stretch/>
        </p:blipFill>
        <p:spPr/>
      </p:pic>
    </p:spTree>
    <p:extLst>
      <p:ext uri="{BB962C8B-B14F-4D97-AF65-F5344CB8AC3E}">
        <p14:creationId xmlns:p14="http://schemas.microsoft.com/office/powerpoint/2010/main" val="126002269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Espaço Reservado para Imagem 7" descr="Foto em preto e branco de pessoa com a mão no cabelo&#10;&#10;Descrição gerada automaticamente com confiança baixa">
            <a:extLst>
              <a:ext uri="{FF2B5EF4-FFF2-40B4-BE49-F238E27FC236}">
                <a16:creationId xmlns:a16="http://schemas.microsoft.com/office/drawing/2014/main" id="{AEF5F9FD-5C61-CA1C-25F4-98B0FD61F602}"/>
              </a:ext>
            </a:extLst>
          </p:cNvPr>
          <p:cNvPicPr>
            <a:picLocks noGrp="1" noChangeAspect="1"/>
          </p:cNvPicPr>
          <p:nvPr>
            <p:ph type="pic" sz="quarter" idx="13"/>
          </p:nvPr>
        </p:nvPicPr>
        <p:blipFill rotWithShape="1">
          <a:blip r:embed="rId2" cstate="screen">
            <a:extLst>
              <a:ext uri="{28A0092B-C50C-407E-A947-70E740481C1C}">
                <a14:useLocalDpi xmlns:a14="http://schemas.microsoft.com/office/drawing/2010/main"/>
              </a:ext>
            </a:extLst>
          </a:blip>
          <a:srcRect/>
          <a:stretch/>
        </p:blipFill>
        <p:spPr/>
      </p:pic>
      <p:sp>
        <p:nvSpPr>
          <p:cNvPr id="5" name="Espaço Reservado para Conteúdo 4">
            <a:extLst>
              <a:ext uri="{FF2B5EF4-FFF2-40B4-BE49-F238E27FC236}">
                <a16:creationId xmlns:a16="http://schemas.microsoft.com/office/drawing/2014/main" id="{3D1E5305-F1E1-C5F7-4464-1488EB4E4859}"/>
              </a:ext>
            </a:extLst>
          </p:cNvPr>
          <p:cNvSpPr>
            <a:spLocks noGrp="1"/>
          </p:cNvSpPr>
          <p:nvPr>
            <p:ph idx="1"/>
          </p:nvPr>
        </p:nvSpPr>
        <p:spPr/>
        <p:txBody>
          <a:bodyPr/>
          <a:lstStyle/>
          <a:p>
            <a:r>
              <a:rPr lang="es-ES_tradnl" dirty="0"/>
              <a:t> SI LE PREGUNTARAN, PROBABLEMENTE DIRÍA QUE SÍ, SUFRE DE SOLEDAD, A PESAR DE VIVIR EN UNA GRAN CIUDAD.</a:t>
            </a:r>
            <a:r>
              <a:rPr lang="pt-BR" dirty="0"/>
              <a:t> </a:t>
            </a:r>
          </a:p>
        </p:txBody>
      </p:sp>
    </p:spTree>
    <p:extLst>
      <p:ext uri="{BB962C8B-B14F-4D97-AF65-F5344CB8AC3E}">
        <p14:creationId xmlns:p14="http://schemas.microsoft.com/office/powerpoint/2010/main" val="1168267751"/>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Espaço Reservado para Imagem 11" descr="Homem e mulher em pé lado a lado&#10;&#10;Descrição gerada automaticamente">
            <a:extLst>
              <a:ext uri="{FF2B5EF4-FFF2-40B4-BE49-F238E27FC236}">
                <a16:creationId xmlns:a16="http://schemas.microsoft.com/office/drawing/2014/main" id="{90BE49A6-A9EB-2B95-6C2F-D80E0DFE76C5}"/>
              </a:ext>
            </a:extLst>
          </p:cNvPr>
          <p:cNvPicPr>
            <a:picLocks noGrp="1" noChangeAspect="1"/>
          </p:cNvPicPr>
          <p:nvPr>
            <p:ph type="pic" sz="quarter" idx="13"/>
          </p:nvPr>
        </p:nvPicPr>
        <p:blipFill rotWithShape="1">
          <a:blip r:embed="rId2" cstate="screen">
            <a:extLst>
              <a:ext uri="{28A0092B-C50C-407E-A947-70E740481C1C}">
                <a14:useLocalDpi xmlns:a14="http://schemas.microsoft.com/office/drawing/2010/main"/>
              </a:ext>
            </a:extLst>
          </a:blip>
          <a:srcRect/>
          <a:stretch/>
        </p:blipFill>
        <p:spPr/>
      </p:pic>
      <p:pic>
        <p:nvPicPr>
          <p:cNvPr id="5" name="Espaço Reservado para Imagem 4" descr="Homem com os braços para cima&#10;&#10;Descrição gerada automaticamente com confiança baixa">
            <a:extLst>
              <a:ext uri="{FF2B5EF4-FFF2-40B4-BE49-F238E27FC236}">
                <a16:creationId xmlns:a16="http://schemas.microsoft.com/office/drawing/2014/main" id="{89D596DC-0087-A40F-7B51-421E0E5F1F5F}"/>
              </a:ext>
            </a:extLst>
          </p:cNvPr>
          <p:cNvPicPr>
            <a:picLocks noGrp="1" noChangeAspect="1"/>
          </p:cNvPicPr>
          <p:nvPr>
            <p:ph type="pic" sz="quarter" idx="14"/>
          </p:nvPr>
        </p:nvPicPr>
        <p:blipFill>
          <a:blip r:embed="rId3" cstate="screen">
            <a:extLst>
              <a:ext uri="{28A0092B-C50C-407E-A947-70E740481C1C}">
                <a14:useLocalDpi xmlns:a14="http://schemas.microsoft.com/office/drawing/2010/main"/>
              </a:ext>
            </a:extLst>
          </a:blip>
          <a:srcRect/>
          <a:stretch>
            <a:fillRect/>
          </a:stretch>
        </p:blipFill>
        <p:spPr/>
      </p:pic>
      <p:sp>
        <p:nvSpPr>
          <p:cNvPr id="4" name="Espaço Reservado para Conteúdo 3">
            <a:extLst>
              <a:ext uri="{FF2B5EF4-FFF2-40B4-BE49-F238E27FC236}">
                <a16:creationId xmlns:a16="http://schemas.microsoft.com/office/drawing/2014/main" id="{85B249F3-815F-098C-C406-28A135FB6463}"/>
              </a:ext>
            </a:extLst>
          </p:cNvPr>
          <p:cNvSpPr>
            <a:spLocks noGrp="1"/>
          </p:cNvSpPr>
          <p:nvPr>
            <p:ph idx="1"/>
          </p:nvPr>
        </p:nvSpPr>
        <p:spPr>
          <a:xfrm>
            <a:off x="5603631" y="1289539"/>
            <a:ext cx="5445369" cy="5015342"/>
          </a:xfrm>
        </p:spPr>
        <p:txBody>
          <a:bodyPr>
            <a:normAutofit/>
          </a:bodyPr>
          <a:lstStyle/>
          <a:p>
            <a:r>
              <a:rPr lang="es-ES_tradnl" dirty="0"/>
              <a:t>Y hasta puede ser que algunas de las personas que necesitan de nuestra receptividad nos hayan lastimado, tal vez nos traicionaron en el pasado. En esto consiste el amor.</a:t>
            </a:r>
            <a:r>
              <a:rPr lang="pt-BR" sz="3200" dirty="0"/>
              <a:t> </a:t>
            </a:r>
          </a:p>
        </p:txBody>
      </p:sp>
    </p:spTree>
    <p:extLst>
      <p:ext uri="{BB962C8B-B14F-4D97-AF65-F5344CB8AC3E}">
        <p14:creationId xmlns:p14="http://schemas.microsoft.com/office/powerpoint/2010/main" val="1025457469"/>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Espaço Reservado para Imagem 13" descr="Mulher sentada em banco de madeira&#10;&#10;Descrição gerada automaticamente">
            <a:extLst>
              <a:ext uri="{FF2B5EF4-FFF2-40B4-BE49-F238E27FC236}">
                <a16:creationId xmlns:a16="http://schemas.microsoft.com/office/drawing/2014/main" id="{92E5ED1A-C616-E146-026A-DF3BB07746A7}"/>
              </a:ext>
            </a:extLst>
          </p:cNvPr>
          <p:cNvPicPr>
            <a:picLocks noGrp="1" noChangeAspect="1"/>
          </p:cNvPicPr>
          <p:nvPr>
            <p:ph type="pic" sz="quarter" idx="13"/>
          </p:nvPr>
        </p:nvPicPr>
        <p:blipFill rotWithShape="1">
          <a:blip r:embed="rId2" cstate="screen">
            <a:extLst>
              <a:ext uri="{28A0092B-C50C-407E-A947-70E740481C1C}">
                <a14:useLocalDpi xmlns:a14="http://schemas.microsoft.com/office/drawing/2010/main"/>
              </a:ext>
            </a:extLst>
          </a:blip>
          <a:srcRect/>
          <a:stretch/>
        </p:blipFill>
        <p:spPr/>
      </p:pic>
      <p:sp>
        <p:nvSpPr>
          <p:cNvPr id="2" name="Espaço Reservado para Conteúdo 1">
            <a:extLst>
              <a:ext uri="{FF2B5EF4-FFF2-40B4-BE49-F238E27FC236}">
                <a16:creationId xmlns:a16="http://schemas.microsoft.com/office/drawing/2014/main" id="{98E2E63B-E08D-DD4B-9203-B83662D9E711}"/>
              </a:ext>
            </a:extLst>
          </p:cNvPr>
          <p:cNvSpPr>
            <a:spLocks noGrp="1"/>
          </p:cNvSpPr>
          <p:nvPr>
            <p:ph idx="1"/>
          </p:nvPr>
        </p:nvSpPr>
        <p:spPr/>
        <p:txBody>
          <a:bodyPr/>
          <a:lstStyle/>
          <a:p>
            <a:r>
              <a:rPr lang="es-ES_tradnl" dirty="0"/>
              <a:t>¡Tengamos iniciativa para recibir a todos y hacer que se sientan bien!</a:t>
            </a:r>
            <a:r>
              <a:rPr lang="pt-BR" dirty="0"/>
              <a:t> </a:t>
            </a:r>
          </a:p>
        </p:txBody>
      </p:sp>
    </p:spTree>
    <p:extLst>
      <p:ext uri="{BB962C8B-B14F-4D97-AF65-F5344CB8AC3E}">
        <p14:creationId xmlns:p14="http://schemas.microsoft.com/office/powerpoint/2010/main" val="2807155368"/>
      </p:ext>
    </p:extLst>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a:extLst>
              <a:ext uri="{FF2B5EF4-FFF2-40B4-BE49-F238E27FC236}">
                <a16:creationId xmlns:a16="http://schemas.microsoft.com/office/drawing/2014/main" id="{8146EC7E-A953-D0F7-3F93-AA2C77897552}"/>
              </a:ext>
            </a:extLst>
          </p:cNvPr>
          <p:cNvSpPr>
            <a:spLocks noGrp="1"/>
          </p:cNvSpPr>
          <p:nvPr>
            <p:ph type="subTitle" idx="1"/>
          </p:nvPr>
        </p:nvSpPr>
        <p:spPr/>
        <p:txBody>
          <a:bodyPr/>
          <a:lstStyle/>
          <a:p>
            <a:r>
              <a:rPr lang="es-ES_tradnl" dirty="0"/>
              <a:t>El buen recibimiento es una marca de los cristianos.</a:t>
            </a:r>
            <a:r>
              <a:rPr lang="pt-BR" dirty="0"/>
              <a:t> </a:t>
            </a:r>
          </a:p>
        </p:txBody>
      </p:sp>
      <p:pic>
        <p:nvPicPr>
          <p:cNvPr id="9" name="Espaço Reservado para Imagem 8" descr="Mulher com as mãos na cintura&#10;&#10;Descrição gerada automaticamente">
            <a:extLst>
              <a:ext uri="{FF2B5EF4-FFF2-40B4-BE49-F238E27FC236}">
                <a16:creationId xmlns:a16="http://schemas.microsoft.com/office/drawing/2014/main" id="{83936715-4E94-F7A1-CA58-47F296D1FA90}"/>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a:stretch/>
        </p:blipFill>
        <p:spPr/>
      </p:pic>
    </p:spTree>
    <p:extLst>
      <p:ext uri="{BB962C8B-B14F-4D97-AF65-F5344CB8AC3E}">
        <p14:creationId xmlns:p14="http://schemas.microsoft.com/office/powerpoint/2010/main" val="1586204592"/>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ço Reservado para Texto 3">
            <a:extLst>
              <a:ext uri="{FF2B5EF4-FFF2-40B4-BE49-F238E27FC236}">
                <a16:creationId xmlns:a16="http://schemas.microsoft.com/office/drawing/2014/main" id="{AF0CD3D7-5CA0-D1BD-1916-11EB904AFF3A}"/>
              </a:ext>
            </a:extLst>
          </p:cNvPr>
          <p:cNvSpPr>
            <a:spLocks noGrp="1"/>
          </p:cNvSpPr>
          <p:nvPr>
            <p:ph type="body" sz="quarter" idx="10"/>
          </p:nvPr>
        </p:nvSpPr>
        <p:spPr/>
        <p:txBody>
          <a:bodyPr/>
          <a:lstStyle/>
          <a:p>
            <a:r>
              <a:rPr lang="es-ES_tradnl" dirty="0"/>
              <a:t>“No os olvidéis de la hospitalidad, porque por ella algunos, </a:t>
            </a:r>
            <a:br>
              <a:rPr lang="es-ES_tradnl" dirty="0"/>
            </a:br>
            <a:r>
              <a:rPr lang="es-ES_tradnl" dirty="0"/>
              <a:t>sin saberlo, hospedaron ángeles”. </a:t>
            </a:r>
          </a:p>
          <a:p>
            <a:pPr lvl="2"/>
            <a:r>
              <a:rPr lang="es-ES_tradnl" dirty="0"/>
              <a:t>(Hebreos 13:1, 2).</a:t>
            </a:r>
            <a:endParaRPr lang="pt-BR" dirty="0"/>
          </a:p>
        </p:txBody>
      </p:sp>
    </p:spTree>
    <p:extLst>
      <p:ext uri="{BB962C8B-B14F-4D97-AF65-F5344CB8AC3E}">
        <p14:creationId xmlns:p14="http://schemas.microsoft.com/office/powerpoint/2010/main" val="4278259354"/>
      </p:ext>
    </p:extLst>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Espaço Reservado para Imagem 16" descr="Pessoas posando para foto em ambiente fechado&#10;&#10;Descrição gerada automaticamente">
            <a:extLst>
              <a:ext uri="{FF2B5EF4-FFF2-40B4-BE49-F238E27FC236}">
                <a16:creationId xmlns:a16="http://schemas.microsoft.com/office/drawing/2014/main" id="{45CFE157-E6D8-3B50-55B1-44652170CE54}"/>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a:stretch/>
        </p:blipFill>
        <p:spPr/>
      </p:pic>
      <p:sp>
        <p:nvSpPr>
          <p:cNvPr id="4" name="Subtítulo 3">
            <a:extLst>
              <a:ext uri="{FF2B5EF4-FFF2-40B4-BE49-F238E27FC236}">
                <a16:creationId xmlns:a16="http://schemas.microsoft.com/office/drawing/2014/main" id="{C3E22351-2573-81DC-9601-16F6B87D5526}"/>
              </a:ext>
            </a:extLst>
          </p:cNvPr>
          <p:cNvSpPr>
            <a:spLocks noGrp="1"/>
          </p:cNvSpPr>
          <p:nvPr>
            <p:ph type="body" sz="quarter" idx="11"/>
          </p:nvPr>
        </p:nvSpPr>
        <p:spPr/>
        <p:txBody>
          <a:bodyPr/>
          <a:lstStyle/>
          <a:p>
            <a:r>
              <a:rPr lang="es-ES_tradnl" dirty="0"/>
              <a:t>Debemos recibir </a:t>
            </a:r>
            <a:br>
              <a:rPr lang="es-ES_tradnl" dirty="0"/>
            </a:br>
            <a:r>
              <a:rPr lang="es-ES_tradnl" dirty="0"/>
              <a:t>con afecto y simpatía </a:t>
            </a:r>
            <a:endParaRPr lang="pt-BR" dirty="0"/>
          </a:p>
        </p:txBody>
      </p:sp>
    </p:spTree>
    <p:extLst>
      <p:ext uri="{BB962C8B-B14F-4D97-AF65-F5344CB8AC3E}">
        <p14:creationId xmlns:p14="http://schemas.microsoft.com/office/powerpoint/2010/main" val="1769177344"/>
      </p:ext>
    </p:extLst>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ço Reservado para Texto 3">
            <a:extLst>
              <a:ext uri="{FF2B5EF4-FFF2-40B4-BE49-F238E27FC236}">
                <a16:creationId xmlns:a16="http://schemas.microsoft.com/office/drawing/2014/main" id="{05913EDE-36C1-84BD-42EF-C90C1716093A}"/>
              </a:ext>
            </a:extLst>
          </p:cNvPr>
          <p:cNvSpPr>
            <a:spLocks noGrp="1"/>
          </p:cNvSpPr>
          <p:nvPr>
            <p:ph type="body" sz="quarter" idx="10"/>
          </p:nvPr>
        </p:nvSpPr>
        <p:spPr/>
        <p:txBody>
          <a:bodyPr/>
          <a:lstStyle/>
          <a:p>
            <a:r>
              <a:rPr lang="es-ES_tradnl" dirty="0"/>
              <a:t>“Pero Esaú corrió a su encuentro y le abrazó, y se echó sobre su cuello, y le besó; y lloraron” </a:t>
            </a:r>
          </a:p>
          <a:p>
            <a:pPr lvl="2"/>
            <a:r>
              <a:rPr lang="pt-BR" dirty="0"/>
              <a:t>(Génesis 33:4).</a:t>
            </a:r>
          </a:p>
          <a:p>
            <a:endParaRPr lang="pt-BR" dirty="0"/>
          </a:p>
        </p:txBody>
      </p:sp>
    </p:spTree>
    <p:extLst>
      <p:ext uri="{BB962C8B-B14F-4D97-AF65-F5344CB8AC3E}">
        <p14:creationId xmlns:p14="http://schemas.microsoft.com/office/powerpoint/2010/main" val="2173124947"/>
      </p:ext>
    </p:extLst>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Espaço Reservado para Imagem 8" descr="Desenho de uma pessoa&#10;&#10;Descrição gerada automaticamente com confiança média">
            <a:extLst>
              <a:ext uri="{FF2B5EF4-FFF2-40B4-BE49-F238E27FC236}">
                <a16:creationId xmlns:a16="http://schemas.microsoft.com/office/drawing/2014/main" id="{CD9EFB76-F1F1-2DAF-5B3E-26FE0F9F7383}"/>
              </a:ext>
            </a:extLst>
          </p:cNvPr>
          <p:cNvPicPr>
            <a:picLocks noGrp="1" noChangeAspect="1"/>
          </p:cNvPicPr>
          <p:nvPr>
            <p:ph type="pic" sz="quarter" idx="13"/>
          </p:nvPr>
        </p:nvPicPr>
        <p:blipFill rotWithShape="1">
          <a:blip r:embed="rId2" cstate="screen">
            <a:extLst>
              <a:ext uri="{28A0092B-C50C-407E-A947-70E740481C1C}">
                <a14:useLocalDpi xmlns:a14="http://schemas.microsoft.com/office/drawing/2010/main"/>
              </a:ext>
            </a:extLst>
          </a:blip>
          <a:srcRect t="-109"/>
          <a:stretch/>
        </p:blipFill>
        <p:spPr>
          <a:xfrm>
            <a:off x="0" y="-7444"/>
            <a:ext cx="4966447" cy="6846394"/>
          </a:xfrm>
        </p:spPr>
      </p:pic>
      <p:sp>
        <p:nvSpPr>
          <p:cNvPr id="3" name="Espaço Reservado para Conteúdo 2">
            <a:extLst>
              <a:ext uri="{FF2B5EF4-FFF2-40B4-BE49-F238E27FC236}">
                <a16:creationId xmlns:a16="http://schemas.microsoft.com/office/drawing/2014/main" id="{4D2AAC04-6EFC-B4DB-42C9-7E59A94E7FA4}"/>
              </a:ext>
            </a:extLst>
          </p:cNvPr>
          <p:cNvSpPr>
            <a:spLocks noGrp="1"/>
          </p:cNvSpPr>
          <p:nvPr>
            <p:ph idx="1"/>
          </p:nvPr>
        </p:nvSpPr>
        <p:spPr/>
        <p:txBody>
          <a:bodyPr/>
          <a:lstStyle/>
          <a:p>
            <a:r>
              <a:rPr lang="es-ES_tradnl" dirty="0"/>
              <a:t>Fue la influencia secreta y subyugadora de la gracia de Dios lo que convirtió a Esaú de enemigo en amigo de Jacob.</a:t>
            </a:r>
            <a:r>
              <a:rPr lang="pt-BR" dirty="0"/>
              <a:t> </a:t>
            </a:r>
          </a:p>
        </p:txBody>
      </p:sp>
    </p:spTree>
    <p:extLst>
      <p:ext uri="{BB962C8B-B14F-4D97-AF65-F5344CB8AC3E}">
        <p14:creationId xmlns:p14="http://schemas.microsoft.com/office/powerpoint/2010/main" val="4084152836"/>
      </p:ext>
    </p:extLst>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ço Reservado para Conteúdo 5">
            <a:extLst>
              <a:ext uri="{FF2B5EF4-FFF2-40B4-BE49-F238E27FC236}">
                <a16:creationId xmlns:a16="http://schemas.microsoft.com/office/drawing/2014/main" id="{67FE6457-8F46-8995-256C-1F29ADE829C4}"/>
              </a:ext>
            </a:extLst>
          </p:cNvPr>
          <p:cNvSpPr>
            <a:spLocks noGrp="1"/>
          </p:cNvSpPr>
          <p:nvPr>
            <p:ph type="subTitle" idx="1"/>
          </p:nvPr>
        </p:nvSpPr>
        <p:spPr/>
        <p:txBody>
          <a:bodyPr>
            <a:normAutofit/>
          </a:bodyPr>
          <a:lstStyle/>
          <a:p>
            <a:r>
              <a:rPr lang="es-ES_tradnl" dirty="0"/>
              <a:t>Aunque no se esperaba que Esaú recibiera a su hermano con un saludo tan cordial, eso estaba de acuerdo con la manifestación de bondad y generosidad en la cultura de ellos. </a:t>
            </a:r>
            <a:endParaRPr lang="pt-BR" dirty="0"/>
          </a:p>
        </p:txBody>
      </p:sp>
      <p:pic>
        <p:nvPicPr>
          <p:cNvPr id="10" name="Espaço Reservado para Imagem 9" descr="Desenho de uma pessoa&#10;&#10;Descrição gerada automaticamente com confiança baixa">
            <a:extLst>
              <a:ext uri="{FF2B5EF4-FFF2-40B4-BE49-F238E27FC236}">
                <a16:creationId xmlns:a16="http://schemas.microsoft.com/office/drawing/2014/main" id="{A7737BB0-553A-2D34-32BF-1D8585F91BA5}"/>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a:stretch/>
        </p:blipFill>
        <p:spPr/>
      </p:pic>
    </p:spTree>
    <p:extLst>
      <p:ext uri="{BB962C8B-B14F-4D97-AF65-F5344CB8AC3E}">
        <p14:creationId xmlns:p14="http://schemas.microsoft.com/office/powerpoint/2010/main" val="1247501693"/>
      </p:ext>
    </p:extLst>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Espaço Reservado para Imagem 7">
            <a:extLst>
              <a:ext uri="{FF2B5EF4-FFF2-40B4-BE49-F238E27FC236}">
                <a16:creationId xmlns:a16="http://schemas.microsoft.com/office/drawing/2014/main" id="{D2EFDAFB-E5F7-7584-9B42-8079EE1DAA38}"/>
              </a:ext>
            </a:extLst>
          </p:cNvPr>
          <p:cNvPicPr>
            <a:picLocks noGrp="1" noChangeAspect="1"/>
          </p:cNvPicPr>
          <p:nvPr>
            <p:ph type="pic" sz="quarter" idx="13"/>
          </p:nvPr>
        </p:nvPicPr>
        <p:blipFill rotWithShape="1">
          <a:blip r:embed="rId2" cstate="screen">
            <a:extLst>
              <a:ext uri="{28A0092B-C50C-407E-A947-70E740481C1C}">
                <a14:useLocalDpi xmlns:a14="http://schemas.microsoft.com/office/drawing/2010/main"/>
              </a:ext>
            </a:extLst>
          </a:blip>
          <a:srcRect/>
          <a:stretch/>
        </p:blipFill>
        <p:spPr/>
      </p:pic>
      <p:sp>
        <p:nvSpPr>
          <p:cNvPr id="2" name="Espaço Reservado para Conteúdo 1">
            <a:extLst>
              <a:ext uri="{FF2B5EF4-FFF2-40B4-BE49-F238E27FC236}">
                <a16:creationId xmlns:a16="http://schemas.microsoft.com/office/drawing/2014/main" id="{E51DE07F-B1E9-AFB9-0CA3-17BD6001C105}"/>
              </a:ext>
            </a:extLst>
          </p:cNvPr>
          <p:cNvSpPr>
            <a:spLocks noGrp="1"/>
          </p:cNvSpPr>
          <p:nvPr>
            <p:ph idx="1"/>
          </p:nvPr>
        </p:nvSpPr>
        <p:spPr/>
        <p:txBody>
          <a:bodyPr/>
          <a:lstStyle/>
          <a:p>
            <a:r>
              <a:rPr lang="es-ES_tradnl" dirty="0"/>
              <a:t>¿Cómo podemos demostrar compasión y afecto en el contexto donde estamos? </a:t>
            </a:r>
            <a:endParaRPr lang="pt-BR" dirty="0"/>
          </a:p>
        </p:txBody>
      </p:sp>
    </p:spTree>
    <p:extLst>
      <p:ext uri="{BB962C8B-B14F-4D97-AF65-F5344CB8AC3E}">
        <p14:creationId xmlns:p14="http://schemas.microsoft.com/office/powerpoint/2010/main" val="983180287"/>
      </p:ext>
    </p:extLst>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ço Reservado para Texto 4">
            <a:extLst>
              <a:ext uri="{FF2B5EF4-FFF2-40B4-BE49-F238E27FC236}">
                <a16:creationId xmlns:a16="http://schemas.microsoft.com/office/drawing/2014/main" id="{CE3F43F8-91E6-0BAA-A633-7906A2B03A6F}"/>
              </a:ext>
            </a:extLst>
          </p:cNvPr>
          <p:cNvSpPr>
            <a:spLocks noGrp="1"/>
          </p:cNvSpPr>
          <p:nvPr>
            <p:ph type="body" sz="quarter" idx="10"/>
          </p:nvPr>
        </p:nvSpPr>
        <p:spPr/>
        <p:txBody>
          <a:bodyPr/>
          <a:lstStyle/>
          <a:p>
            <a:r>
              <a:rPr lang="es-ES_tradnl" dirty="0"/>
              <a:t>“Sólo el método de Cristo será el que dará éxito para llegar a la gente. El Salvador trataba con los hombres como quien deseaba hacerles bien. </a:t>
            </a:r>
            <a:r>
              <a:rPr lang="es-ES_tradnl" dirty="0">
                <a:solidFill>
                  <a:schemeClr val="accent4"/>
                </a:solidFill>
              </a:rPr>
              <a:t>Les mostraba simpatía</a:t>
            </a:r>
            <a:r>
              <a:rPr lang="es-ES_tradnl" dirty="0"/>
              <a:t>, atendía a sus necesidades y se ganaba su confianza. Entonces les decía: “Seguidme.” </a:t>
            </a:r>
          </a:p>
          <a:p>
            <a:pPr lvl="2"/>
            <a:r>
              <a:rPr lang="es-ES_tradnl" dirty="0"/>
              <a:t>(El ministerio de curación, p. 102).</a:t>
            </a:r>
            <a:r>
              <a:rPr lang="pt-BR" dirty="0"/>
              <a:t> </a:t>
            </a:r>
          </a:p>
        </p:txBody>
      </p:sp>
    </p:spTree>
    <p:extLst>
      <p:ext uri="{BB962C8B-B14F-4D97-AF65-F5344CB8AC3E}">
        <p14:creationId xmlns:p14="http://schemas.microsoft.com/office/powerpoint/2010/main" val="1467480670"/>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a:extLst>
              <a:ext uri="{FF2B5EF4-FFF2-40B4-BE49-F238E27FC236}">
                <a16:creationId xmlns:a16="http://schemas.microsoft.com/office/drawing/2014/main" id="{77553CC5-09B4-3256-9C65-9E1EE8C720A4}"/>
              </a:ext>
            </a:extLst>
          </p:cNvPr>
          <p:cNvSpPr>
            <a:spLocks noGrp="1"/>
          </p:cNvSpPr>
          <p:nvPr>
            <p:ph type="subTitle" idx="1"/>
          </p:nvPr>
        </p:nvSpPr>
        <p:spPr/>
        <p:txBody>
          <a:bodyPr/>
          <a:lstStyle/>
          <a:p>
            <a:r>
              <a:rPr lang="es-ES_tradnl" dirty="0"/>
              <a:t>Síntomas de enfermedad sin ninguna causa aparente pueden ser el resultado del aislamiento social y cansancio.</a:t>
            </a:r>
            <a:endParaRPr lang="pt-BR" dirty="0"/>
          </a:p>
        </p:txBody>
      </p:sp>
      <p:pic>
        <p:nvPicPr>
          <p:cNvPr id="6" name="Espaço Reservado para Imagem 5" descr="Foto em preto e branco de homem com barba e bigode&#10;&#10;Descrição gerada automaticamente">
            <a:extLst>
              <a:ext uri="{FF2B5EF4-FFF2-40B4-BE49-F238E27FC236}">
                <a16:creationId xmlns:a16="http://schemas.microsoft.com/office/drawing/2014/main" id="{BD534BF8-03A6-1146-5A74-E7747EF72456}"/>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a:stretch/>
        </p:blipFill>
        <p:spPr/>
      </p:pic>
    </p:spTree>
    <p:extLst>
      <p:ext uri="{BB962C8B-B14F-4D97-AF65-F5344CB8AC3E}">
        <p14:creationId xmlns:p14="http://schemas.microsoft.com/office/powerpoint/2010/main" val="2095310984"/>
      </p:ext>
    </p:extLst>
  </p:cSld>
  <p:clrMapOvr>
    <a:masterClrMapping/>
  </p:clrMapOvr>
  <p:transition>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a:extLst>
              <a:ext uri="{FF2B5EF4-FFF2-40B4-BE49-F238E27FC236}">
                <a16:creationId xmlns:a16="http://schemas.microsoft.com/office/drawing/2014/main" id="{5DB0A41E-1710-5742-40C1-7EEC475417CF}"/>
              </a:ext>
            </a:extLst>
          </p:cNvPr>
          <p:cNvSpPr>
            <a:spLocks noGrp="1"/>
          </p:cNvSpPr>
          <p:nvPr>
            <p:ph type="subTitle" idx="1"/>
          </p:nvPr>
        </p:nvSpPr>
        <p:spPr/>
        <p:txBody>
          <a:bodyPr/>
          <a:lstStyle/>
          <a:p>
            <a:r>
              <a:rPr lang="es-ES_tradnl" dirty="0"/>
              <a:t>La simpatía es la demostración de que le importan la situación, los sentimientos y las necesidades de otros. </a:t>
            </a:r>
            <a:endParaRPr lang="pt-BR" dirty="0"/>
          </a:p>
        </p:txBody>
      </p:sp>
      <p:pic>
        <p:nvPicPr>
          <p:cNvPr id="8" name="Espaço Reservado para Imagem 7">
            <a:extLst>
              <a:ext uri="{FF2B5EF4-FFF2-40B4-BE49-F238E27FC236}">
                <a16:creationId xmlns:a16="http://schemas.microsoft.com/office/drawing/2014/main" id="{FAA1D496-552D-C264-C72F-3CB97CDD6945}"/>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a:stretch/>
        </p:blipFill>
        <p:spPr/>
      </p:pic>
    </p:spTree>
    <p:extLst>
      <p:ext uri="{BB962C8B-B14F-4D97-AF65-F5344CB8AC3E}">
        <p14:creationId xmlns:p14="http://schemas.microsoft.com/office/powerpoint/2010/main" val="3060460166"/>
      </p:ext>
    </p:extLst>
  </p:cSld>
  <p:clrMapOvr>
    <a:masterClrMapping/>
  </p:clrMapOvr>
  <p:transition>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Espaço Reservado para Imagem 12" descr="Homem em pé em frente a parede de tijolos&#10;&#10;Descrição gerada automaticamente com confiança média">
            <a:extLst>
              <a:ext uri="{FF2B5EF4-FFF2-40B4-BE49-F238E27FC236}">
                <a16:creationId xmlns:a16="http://schemas.microsoft.com/office/drawing/2014/main" id="{A1DA946F-4D11-7195-8F14-0BE6A1F134B6}"/>
              </a:ext>
            </a:extLst>
          </p:cNvPr>
          <p:cNvPicPr>
            <a:picLocks noGrp="1" noChangeAspect="1"/>
          </p:cNvPicPr>
          <p:nvPr>
            <p:ph type="pic" sz="quarter" idx="13"/>
          </p:nvPr>
        </p:nvPicPr>
        <p:blipFill rotWithShape="1">
          <a:blip r:embed="rId2" cstate="screen">
            <a:extLst>
              <a:ext uri="{28A0092B-C50C-407E-A947-70E740481C1C}">
                <a14:useLocalDpi xmlns:a14="http://schemas.microsoft.com/office/drawing/2010/main"/>
              </a:ext>
            </a:extLst>
          </a:blip>
          <a:srcRect/>
          <a:stretch/>
        </p:blipFill>
        <p:spPr/>
      </p:pic>
      <p:sp>
        <p:nvSpPr>
          <p:cNvPr id="2" name="Espaço Reservado para Conteúdo 1">
            <a:extLst>
              <a:ext uri="{FF2B5EF4-FFF2-40B4-BE49-F238E27FC236}">
                <a16:creationId xmlns:a16="http://schemas.microsoft.com/office/drawing/2014/main" id="{9E624610-662A-7104-BA10-92725EF79782}"/>
              </a:ext>
            </a:extLst>
          </p:cNvPr>
          <p:cNvSpPr>
            <a:spLocks noGrp="1"/>
          </p:cNvSpPr>
          <p:nvPr>
            <p:ph idx="1"/>
          </p:nvPr>
        </p:nvSpPr>
        <p:spPr/>
        <p:txBody>
          <a:bodyPr/>
          <a:lstStyle/>
          <a:p>
            <a:r>
              <a:rPr lang="es-ES_tradnl" dirty="0"/>
              <a:t>La verdadera simpatía que Cristo demostró es un fruto del Espíritu que se necesita desarrollar en la Iglesia a través de la madurez espiritual.</a:t>
            </a:r>
            <a:r>
              <a:rPr lang="pt-BR" dirty="0"/>
              <a:t> </a:t>
            </a:r>
          </a:p>
        </p:txBody>
      </p:sp>
    </p:spTree>
    <p:extLst>
      <p:ext uri="{BB962C8B-B14F-4D97-AF65-F5344CB8AC3E}">
        <p14:creationId xmlns:p14="http://schemas.microsoft.com/office/powerpoint/2010/main" val="4147112570"/>
      </p:ext>
    </p:extLst>
  </p:cSld>
  <p:clrMapOvr>
    <a:masterClrMapping/>
  </p:clrMapOvr>
  <p:transition>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a:extLst>
              <a:ext uri="{FF2B5EF4-FFF2-40B4-BE49-F238E27FC236}">
                <a16:creationId xmlns:a16="http://schemas.microsoft.com/office/drawing/2014/main" id="{7ECC2472-7057-396D-46D7-870C3C64D09A}"/>
              </a:ext>
            </a:extLst>
          </p:cNvPr>
          <p:cNvSpPr>
            <a:spLocks noGrp="1"/>
          </p:cNvSpPr>
          <p:nvPr>
            <p:ph type="subTitle" idx="1"/>
          </p:nvPr>
        </p:nvSpPr>
        <p:spPr/>
        <p:txBody>
          <a:bodyPr/>
          <a:lstStyle/>
          <a:p>
            <a:r>
              <a:rPr lang="es-ES_tradnl" dirty="0"/>
              <a:t>Simpatía es más que una sonrisa; es el interés sincero, es la actitud de un corazón capaz de compadecerse; de sentir con la persona su dolor. </a:t>
            </a:r>
            <a:endParaRPr lang="pt-BR" dirty="0"/>
          </a:p>
        </p:txBody>
      </p:sp>
      <p:pic>
        <p:nvPicPr>
          <p:cNvPr id="6" name="Espaço Reservado para Imagem 5" descr="Pessoas em pé ao lado de homem&#10;&#10;Descrição gerada automaticamente com confiança média">
            <a:extLst>
              <a:ext uri="{FF2B5EF4-FFF2-40B4-BE49-F238E27FC236}">
                <a16:creationId xmlns:a16="http://schemas.microsoft.com/office/drawing/2014/main" id="{4FB57334-D45D-47FB-003E-244975DB3923}"/>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a:stretch/>
        </p:blipFill>
        <p:spPr/>
      </p:pic>
    </p:spTree>
    <p:extLst>
      <p:ext uri="{BB962C8B-B14F-4D97-AF65-F5344CB8AC3E}">
        <p14:creationId xmlns:p14="http://schemas.microsoft.com/office/powerpoint/2010/main" val="2873753976"/>
      </p:ext>
    </p:extLst>
  </p:cSld>
  <p:clrMapOvr>
    <a:masterClrMapping/>
  </p:clrMapOvr>
  <p:transition>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Espaço Reservado para Imagem 13" descr="Mão de pessoa&#10;&#10;Descrição gerada automaticamente com confiança média">
            <a:extLst>
              <a:ext uri="{FF2B5EF4-FFF2-40B4-BE49-F238E27FC236}">
                <a16:creationId xmlns:a16="http://schemas.microsoft.com/office/drawing/2014/main" id="{E27D18F9-41AC-A699-C7FE-C7B54EABBC39}"/>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a:stretch/>
        </p:blipFill>
        <p:spPr/>
      </p:pic>
      <p:sp>
        <p:nvSpPr>
          <p:cNvPr id="5" name="Subtítulo 4">
            <a:extLst>
              <a:ext uri="{FF2B5EF4-FFF2-40B4-BE49-F238E27FC236}">
                <a16:creationId xmlns:a16="http://schemas.microsoft.com/office/drawing/2014/main" id="{B2D2FC0F-5F3F-1468-4DEC-28F3EC7D018B}"/>
              </a:ext>
            </a:extLst>
          </p:cNvPr>
          <p:cNvSpPr>
            <a:spLocks noGrp="1"/>
          </p:cNvSpPr>
          <p:nvPr>
            <p:ph type="body" sz="quarter" idx="11"/>
          </p:nvPr>
        </p:nvSpPr>
        <p:spPr/>
        <p:txBody>
          <a:bodyPr/>
          <a:lstStyle/>
          <a:p>
            <a:r>
              <a:rPr lang="es-ES_tradnl" dirty="0"/>
              <a:t>Debemos recibir con compasión </a:t>
            </a:r>
            <a:endParaRPr lang="pt-BR" dirty="0"/>
          </a:p>
        </p:txBody>
      </p:sp>
    </p:spTree>
    <p:extLst>
      <p:ext uri="{BB962C8B-B14F-4D97-AF65-F5344CB8AC3E}">
        <p14:creationId xmlns:p14="http://schemas.microsoft.com/office/powerpoint/2010/main" val="278125696"/>
      </p:ext>
    </p:extLst>
  </p:cSld>
  <p:clrMapOvr>
    <a:masterClrMapping/>
  </p:clrMapOvr>
  <p:transition>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ço Reservado para Texto 4">
            <a:extLst>
              <a:ext uri="{FF2B5EF4-FFF2-40B4-BE49-F238E27FC236}">
                <a16:creationId xmlns:a16="http://schemas.microsoft.com/office/drawing/2014/main" id="{E2BA4132-B509-F57C-4C8B-100C2F852C08}"/>
              </a:ext>
            </a:extLst>
          </p:cNvPr>
          <p:cNvSpPr>
            <a:spLocks noGrp="1"/>
          </p:cNvSpPr>
          <p:nvPr>
            <p:ph type="body" sz="quarter" idx="10"/>
          </p:nvPr>
        </p:nvSpPr>
        <p:spPr/>
        <p:txBody>
          <a:bodyPr/>
          <a:lstStyle/>
          <a:p>
            <a:r>
              <a:rPr lang="es-ES_tradnl" dirty="0"/>
              <a:t>“[…] porque he visto tu rostro, como si hubiera visto el rostro de Dios, pues que con tanto favor me has recibido” </a:t>
            </a:r>
          </a:p>
          <a:p>
            <a:pPr lvl="2"/>
            <a:r>
              <a:rPr lang="pt-BR" dirty="0"/>
              <a:t>(Génesis 33:10).</a:t>
            </a:r>
          </a:p>
        </p:txBody>
      </p:sp>
    </p:spTree>
    <p:extLst>
      <p:ext uri="{BB962C8B-B14F-4D97-AF65-F5344CB8AC3E}">
        <p14:creationId xmlns:p14="http://schemas.microsoft.com/office/powerpoint/2010/main" val="365670310"/>
      </p:ext>
    </p:extLst>
  </p:cSld>
  <p:clrMapOvr>
    <a:masterClrMapping/>
  </p:clrMapOvr>
  <p:transition>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a:extLst>
              <a:ext uri="{FF2B5EF4-FFF2-40B4-BE49-F238E27FC236}">
                <a16:creationId xmlns:a16="http://schemas.microsoft.com/office/drawing/2014/main" id="{5A9378CB-B386-03F1-A1BE-DB04967548AB}"/>
              </a:ext>
            </a:extLst>
          </p:cNvPr>
          <p:cNvSpPr>
            <a:spLocks noGrp="1"/>
          </p:cNvSpPr>
          <p:nvPr>
            <p:ph type="subTitle" idx="1"/>
          </p:nvPr>
        </p:nvSpPr>
        <p:spPr/>
        <p:txBody>
          <a:bodyPr/>
          <a:lstStyle/>
          <a:p>
            <a:r>
              <a:rPr lang="es-ES_tradnl" dirty="0"/>
              <a:t>Esaú tenía razones humanas para odiar y planear una venganza. Pero Dios le dio buenas razones divinas para recibir con compasión.</a:t>
            </a:r>
            <a:endParaRPr lang="pt-BR" dirty="0"/>
          </a:p>
        </p:txBody>
      </p:sp>
      <p:pic>
        <p:nvPicPr>
          <p:cNvPr id="10" name="Espaço Reservado para Imagem 9" descr="Desenho de uma pessoa&#10;&#10;Descrição gerada automaticamente com confiança baixa">
            <a:extLst>
              <a:ext uri="{FF2B5EF4-FFF2-40B4-BE49-F238E27FC236}">
                <a16:creationId xmlns:a16="http://schemas.microsoft.com/office/drawing/2014/main" id="{FF10B785-A251-BCEB-EBCA-958D6C3142BD}"/>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a:stretch/>
        </p:blipFill>
        <p:spPr/>
      </p:pic>
    </p:spTree>
    <p:extLst>
      <p:ext uri="{BB962C8B-B14F-4D97-AF65-F5344CB8AC3E}">
        <p14:creationId xmlns:p14="http://schemas.microsoft.com/office/powerpoint/2010/main" val="1338855211"/>
      </p:ext>
    </p:extLst>
  </p:cSld>
  <p:clrMapOvr>
    <a:masterClrMapping/>
  </p:clrMapOvr>
  <p:transition>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Espaço Reservado para Imagem 11">
            <a:extLst>
              <a:ext uri="{FF2B5EF4-FFF2-40B4-BE49-F238E27FC236}">
                <a16:creationId xmlns:a16="http://schemas.microsoft.com/office/drawing/2014/main" id="{4AA97EF3-7453-B5D9-BB2F-D7A9B42F71E5}"/>
              </a:ext>
            </a:extLst>
          </p:cNvPr>
          <p:cNvPicPr>
            <a:picLocks noGrp="1" noChangeAspect="1"/>
          </p:cNvPicPr>
          <p:nvPr>
            <p:ph type="pic" sz="quarter" idx="13"/>
          </p:nvPr>
        </p:nvPicPr>
        <p:blipFill rotWithShape="1">
          <a:blip r:embed="rId2" cstate="screen">
            <a:extLst>
              <a:ext uri="{28A0092B-C50C-407E-A947-70E740481C1C}">
                <a14:useLocalDpi xmlns:a14="http://schemas.microsoft.com/office/drawing/2010/main"/>
              </a:ext>
            </a:extLst>
          </a:blip>
          <a:srcRect b="-517"/>
          <a:stretch/>
        </p:blipFill>
        <p:spPr>
          <a:xfrm>
            <a:off x="0" y="-7444"/>
            <a:ext cx="4966447" cy="6846394"/>
          </a:xfrm>
        </p:spPr>
      </p:pic>
      <p:sp>
        <p:nvSpPr>
          <p:cNvPr id="2" name="Espaço Reservado para Conteúdo 1">
            <a:extLst>
              <a:ext uri="{FF2B5EF4-FFF2-40B4-BE49-F238E27FC236}">
                <a16:creationId xmlns:a16="http://schemas.microsoft.com/office/drawing/2014/main" id="{6E75B881-4B5A-9874-422E-369362EF0E36}"/>
              </a:ext>
            </a:extLst>
          </p:cNvPr>
          <p:cNvSpPr>
            <a:spLocks noGrp="1"/>
          </p:cNvSpPr>
          <p:nvPr>
            <p:ph idx="1"/>
          </p:nvPr>
        </p:nvSpPr>
        <p:spPr/>
        <p:txBody>
          <a:bodyPr/>
          <a:lstStyle/>
          <a:p>
            <a:r>
              <a:rPr lang="es-ES_tradnl" dirty="0"/>
              <a:t>MUCHAS PERSONAS LLEGAN A LA IGLESIA “COJEANDO” POR LAS LUCHAS EMOCIONALES Y ESPIRITUALES DE LA VIDA. </a:t>
            </a:r>
            <a:endParaRPr lang="pt-BR" dirty="0"/>
          </a:p>
        </p:txBody>
      </p:sp>
    </p:spTree>
    <p:extLst>
      <p:ext uri="{BB962C8B-B14F-4D97-AF65-F5344CB8AC3E}">
        <p14:creationId xmlns:p14="http://schemas.microsoft.com/office/powerpoint/2010/main" val="2080872887"/>
      </p:ext>
    </p:extLst>
  </p:cSld>
  <p:clrMapOvr>
    <a:masterClrMapping/>
  </p:clrMapOvr>
  <p:transition>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a:extLst>
              <a:ext uri="{FF2B5EF4-FFF2-40B4-BE49-F238E27FC236}">
                <a16:creationId xmlns:a16="http://schemas.microsoft.com/office/drawing/2014/main" id="{8F4B252C-5ED9-851E-2240-1FD1472F5600}"/>
              </a:ext>
            </a:extLst>
          </p:cNvPr>
          <p:cNvSpPr>
            <a:spLocks noGrp="1"/>
          </p:cNvSpPr>
          <p:nvPr>
            <p:ph type="subTitle" idx="1"/>
          </p:nvPr>
        </p:nvSpPr>
        <p:spPr/>
        <p:txBody>
          <a:bodyPr/>
          <a:lstStyle/>
          <a:p>
            <a:r>
              <a:rPr lang="es-ES_tradnl" dirty="0"/>
              <a:t>La manera en la que nosotros las recibimos puede ser una señal, el reflejo de la gracia de Dios que ellas tanto necesitan. </a:t>
            </a:r>
            <a:endParaRPr lang="pt-BR" dirty="0"/>
          </a:p>
        </p:txBody>
      </p:sp>
      <p:pic>
        <p:nvPicPr>
          <p:cNvPr id="6" name="Espaço Reservado para Imagem 5" descr="Uma imagem contendo pessoa, no interior, homem, mulher&#10;&#10;Descrição gerada automaticamente">
            <a:extLst>
              <a:ext uri="{FF2B5EF4-FFF2-40B4-BE49-F238E27FC236}">
                <a16:creationId xmlns:a16="http://schemas.microsoft.com/office/drawing/2014/main" id="{EE9BE219-8621-8EF5-A726-67A4D3901D94}"/>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a:stretch/>
        </p:blipFill>
        <p:spPr/>
      </p:pic>
    </p:spTree>
    <p:extLst>
      <p:ext uri="{BB962C8B-B14F-4D97-AF65-F5344CB8AC3E}">
        <p14:creationId xmlns:p14="http://schemas.microsoft.com/office/powerpoint/2010/main" val="3529177782"/>
      </p:ext>
    </p:extLst>
  </p:cSld>
  <p:clrMapOvr>
    <a:masterClrMapping/>
  </p:clrMapOvr>
  <p:transition>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Espaço Reservado para Imagem 6" descr="Uma imagem contendo ao ar livre, cerca, edifício, em pé&#10;&#10;Descrição gerada automaticamente">
            <a:extLst>
              <a:ext uri="{FF2B5EF4-FFF2-40B4-BE49-F238E27FC236}">
                <a16:creationId xmlns:a16="http://schemas.microsoft.com/office/drawing/2014/main" id="{534FDFC6-9098-BB3C-B12D-DA2F8BB799B9}"/>
              </a:ext>
            </a:extLst>
          </p:cNvPr>
          <p:cNvPicPr>
            <a:picLocks noGrp="1" noChangeAspect="1"/>
          </p:cNvPicPr>
          <p:nvPr>
            <p:ph type="pic" sz="quarter" idx="13"/>
          </p:nvPr>
        </p:nvPicPr>
        <p:blipFill rotWithShape="1">
          <a:blip r:embed="rId2" cstate="screen">
            <a:extLst>
              <a:ext uri="{28A0092B-C50C-407E-A947-70E740481C1C}">
                <a14:useLocalDpi xmlns:a14="http://schemas.microsoft.com/office/drawing/2010/main"/>
              </a:ext>
            </a:extLst>
          </a:blip>
          <a:srcRect/>
          <a:stretch/>
        </p:blipFill>
        <p:spPr/>
      </p:pic>
      <p:sp>
        <p:nvSpPr>
          <p:cNvPr id="2" name="Espaço Reservado para Conteúdo 1">
            <a:extLst>
              <a:ext uri="{FF2B5EF4-FFF2-40B4-BE49-F238E27FC236}">
                <a16:creationId xmlns:a16="http://schemas.microsoft.com/office/drawing/2014/main" id="{BDA0B796-EB73-93E3-3C45-5551651C32A5}"/>
              </a:ext>
            </a:extLst>
          </p:cNvPr>
          <p:cNvSpPr>
            <a:spLocks noGrp="1"/>
          </p:cNvSpPr>
          <p:nvPr>
            <p:ph idx="1"/>
          </p:nvPr>
        </p:nvSpPr>
        <p:spPr/>
        <p:txBody>
          <a:bodyPr/>
          <a:lstStyle/>
          <a:p>
            <a:r>
              <a:rPr lang="es-ES_tradnl" dirty="0"/>
              <a:t>Antes de acusarnos o criticarnos, recordemos que nosotros tampoco merecemos la gracia de Dios.</a:t>
            </a:r>
            <a:r>
              <a:rPr lang="pt-BR" dirty="0"/>
              <a:t> </a:t>
            </a:r>
          </a:p>
        </p:txBody>
      </p:sp>
    </p:spTree>
    <p:extLst>
      <p:ext uri="{BB962C8B-B14F-4D97-AF65-F5344CB8AC3E}">
        <p14:creationId xmlns:p14="http://schemas.microsoft.com/office/powerpoint/2010/main" val="1667155704"/>
      </p:ext>
    </p:extLst>
  </p:cSld>
  <p:clrMapOvr>
    <a:masterClrMapping/>
  </p:clrMapOvr>
  <p:transition>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ço Reservado para Texto 4">
            <a:extLst>
              <a:ext uri="{FF2B5EF4-FFF2-40B4-BE49-F238E27FC236}">
                <a16:creationId xmlns:a16="http://schemas.microsoft.com/office/drawing/2014/main" id="{C979DEBD-0507-0F75-095A-EFCE738F90C8}"/>
              </a:ext>
            </a:extLst>
          </p:cNvPr>
          <p:cNvSpPr>
            <a:spLocks noGrp="1"/>
          </p:cNvSpPr>
          <p:nvPr>
            <p:ph type="body" sz="quarter" idx="10"/>
          </p:nvPr>
        </p:nvSpPr>
        <p:spPr/>
        <p:txBody>
          <a:bodyPr/>
          <a:lstStyle/>
          <a:p>
            <a:r>
              <a:rPr lang="es-ES_tradnl" dirty="0"/>
              <a:t>“No juzguéis, para que no seáis juzgados. Porque con el juicio con que juzgáis, seréis juzgados, y con la medida con que medís, os será medido. ¿Y por qué miras la paja que está en el ojo de tu hermano, y no echas de ver la viga que está en tu propio ojo? </a:t>
            </a:r>
          </a:p>
          <a:p>
            <a:pPr lvl="2"/>
            <a:r>
              <a:rPr lang="pt-BR" dirty="0"/>
              <a:t>(Mateo 7:1-3).</a:t>
            </a:r>
          </a:p>
        </p:txBody>
      </p:sp>
    </p:spTree>
    <p:extLst>
      <p:ext uri="{BB962C8B-B14F-4D97-AF65-F5344CB8AC3E}">
        <p14:creationId xmlns:p14="http://schemas.microsoft.com/office/powerpoint/2010/main" val="2889194248"/>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Espaço Reservado para Imagem 17" descr="Pessoa sentada na cama&#10;&#10;Descrição gerada automaticamente">
            <a:extLst>
              <a:ext uri="{FF2B5EF4-FFF2-40B4-BE49-F238E27FC236}">
                <a16:creationId xmlns:a16="http://schemas.microsoft.com/office/drawing/2014/main" id="{15F8AE7C-6A4D-A15B-B881-9CF53334029D}"/>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a:stretch/>
        </p:blipFill>
        <p:spPr/>
      </p:pic>
      <p:sp>
        <p:nvSpPr>
          <p:cNvPr id="17" name="Espaço Reservado para Texto 16">
            <a:extLst>
              <a:ext uri="{FF2B5EF4-FFF2-40B4-BE49-F238E27FC236}">
                <a16:creationId xmlns:a16="http://schemas.microsoft.com/office/drawing/2014/main" id="{AB18DF7C-4C6F-7871-3C06-284827D5235B}"/>
              </a:ext>
            </a:extLst>
          </p:cNvPr>
          <p:cNvSpPr>
            <a:spLocks noGrp="1"/>
          </p:cNvSpPr>
          <p:nvPr>
            <p:ph type="body" sz="quarter" idx="11"/>
          </p:nvPr>
        </p:nvSpPr>
        <p:spPr/>
        <p:txBody>
          <a:bodyPr>
            <a:normAutofit fontScale="85000" lnSpcReduction="10000"/>
          </a:bodyPr>
          <a:lstStyle/>
          <a:p>
            <a:r>
              <a:rPr lang="es-ES_tradnl" dirty="0"/>
              <a:t>La soledad resulta en un aumento del 50% de la muerte prematura. </a:t>
            </a:r>
            <a:endParaRPr lang="pt-BR" dirty="0"/>
          </a:p>
        </p:txBody>
      </p:sp>
    </p:spTree>
    <p:extLst>
      <p:ext uri="{BB962C8B-B14F-4D97-AF65-F5344CB8AC3E}">
        <p14:creationId xmlns:p14="http://schemas.microsoft.com/office/powerpoint/2010/main" val="3837386177"/>
      </p:ext>
    </p:extLst>
  </p:cSld>
  <p:clrMapOvr>
    <a:masterClrMapping/>
  </p:clrMapOvr>
  <p:transition>
    <p:fad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a:extLst>
              <a:ext uri="{FF2B5EF4-FFF2-40B4-BE49-F238E27FC236}">
                <a16:creationId xmlns:a16="http://schemas.microsoft.com/office/drawing/2014/main" id="{5075AD3E-03B0-AF74-7C96-7D8C5D3128D5}"/>
              </a:ext>
            </a:extLst>
          </p:cNvPr>
          <p:cNvSpPr>
            <a:spLocks noGrp="1"/>
          </p:cNvSpPr>
          <p:nvPr>
            <p:ph type="subTitle" idx="1"/>
          </p:nvPr>
        </p:nvSpPr>
        <p:spPr/>
        <p:txBody>
          <a:bodyPr/>
          <a:lstStyle/>
          <a:p>
            <a:r>
              <a:rPr lang="es-ES_tradnl" dirty="0"/>
              <a:t>Vamos a recibir con compasión y amor, y así las personas verán nuestro rostro como si estuvieran contemplando el rostro de Dios. </a:t>
            </a:r>
            <a:endParaRPr lang="pt-BR" dirty="0"/>
          </a:p>
        </p:txBody>
      </p:sp>
      <p:pic>
        <p:nvPicPr>
          <p:cNvPr id="6" name="Espaço Reservado para Imagem 5" descr="Homem em pé na frente de uma porta&#10;&#10;Descrição gerada automaticamente com confiança média">
            <a:extLst>
              <a:ext uri="{FF2B5EF4-FFF2-40B4-BE49-F238E27FC236}">
                <a16:creationId xmlns:a16="http://schemas.microsoft.com/office/drawing/2014/main" id="{46692DF3-A318-E10B-E786-780AD20C5F73}"/>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a:stretch/>
        </p:blipFill>
        <p:spPr/>
      </p:pic>
    </p:spTree>
    <p:extLst>
      <p:ext uri="{BB962C8B-B14F-4D97-AF65-F5344CB8AC3E}">
        <p14:creationId xmlns:p14="http://schemas.microsoft.com/office/powerpoint/2010/main" val="3915118575"/>
      </p:ext>
    </p:extLst>
  </p:cSld>
  <p:clrMapOvr>
    <a:masterClrMapping/>
  </p:clrMapOvr>
  <p:transition>
    <p:fad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Espaço Reservado para Imagem 13" descr="Homem e mulher em pé posando para foto&#10;&#10;Descrição gerada automaticamente">
            <a:extLst>
              <a:ext uri="{FF2B5EF4-FFF2-40B4-BE49-F238E27FC236}">
                <a16:creationId xmlns:a16="http://schemas.microsoft.com/office/drawing/2014/main" id="{AE067DEA-B1BB-604B-23E1-DFAFDE362B57}"/>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a:stretch/>
        </p:blipFill>
        <p:spPr>
          <a:xfrm>
            <a:off x="281354" y="0"/>
            <a:ext cx="11629292" cy="4759569"/>
          </a:xfrm>
        </p:spPr>
      </p:pic>
      <p:sp>
        <p:nvSpPr>
          <p:cNvPr id="5" name="Subtítulo 4">
            <a:extLst>
              <a:ext uri="{FF2B5EF4-FFF2-40B4-BE49-F238E27FC236}">
                <a16:creationId xmlns:a16="http://schemas.microsoft.com/office/drawing/2014/main" id="{48D4A477-D036-CA9E-3889-C35CC0EAA5DA}"/>
              </a:ext>
            </a:extLst>
          </p:cNvPr>
          <p:cNvSpPr>
            <a:spLocks noGrp="1"/>
          </p:cNvSpPr>
          <p:nvPr>
            <p:ph type="body" sz="quarter" idx="11"/>
          </p:nvPr>
        </p:nvSpPr>
        <p:spPr/>
        <p:txBody>
          <a:bodyPr/>
          <a:lstStyle/>
          <a:p>
            <a:r>
              <a:rPr lang="es-ES_tradnl" dirty="0"/>
              <a:t>Debemos recibir con disposición de acompañar </a:t>
            </a:r>
            <a:endParaRPr lang="pt-BR" dirty="0"/>
          </a:p>
        </p:txBody>
      </p:sp>
    </p:spTree>
    <p:extLst>
      <p:ext uri="{BB962C8B-B14F-4D97-AF65-F5344CB8AC3E}">
        <p14:creationId xmlns:p14="http://schemas.microsoft.com/office/powerpoint/2010/main" val="3179092989"/>
      </p:ext>
    </p:extLst>
  </p:cSld>
  <p:clrMapOvr>
    <a:masterClrMapping/>
  </p:clrMapOvr>
  <p:transition>
    <p:fad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ço Reservado para Texto 4">
            <a:extLst>
              <a:ext uri="{FF2B5EF4-FFF2-40B4-BE49-F238E27FC236}">
                <a16:creationId xmlns:a16="http://schemas.microsoft.com/office/drawing/2014/main" id="{EBC2D897-7167-DE19-F6F7-E966713F6F4E}"/>
              </a:ext>
            </a:extLst>
          </p:cNvPr>
          <p:cNvSpPr>
            <a:spLocks noGrp="1"/>
          </p:cNvSpPr>
          <p:nvPr>
            <p:ph type="body" sz="quarter" idx="10"/>
          </p:nvPr>
        </p:nvSpPr>
        <p:spPr/>
        <p:txBody>
          <a:bodyPr/>
          <a:lstStyle/>
          <a:p>
            <a:r>
              <a:rPr lang="es-ES_tradnl" dirty="0"/>
              <a:t>“Y Esaú dijo: ‘Anda, vamos; y yo iré delante de ti’” </a:t>
            </a:r>
          </a:p>
          <a:p>
            <a:pPr lvl="2"/>
            <a:r>
              <a:rPr lang="pt-BR" dirty="0"/>
              <a:t>(Génesis 33:12).</a:t>
            </a:r>
          </a:p>
        </p:txBody>
      </p:sp>
    </p:spTree>
    <p:extLst>
      <p:ext uri="{BB962C8B-B14F-4D97-AF65-F5344CB8AC3E}">
        <p14:creationId xmlns:p14="http://schemas.microsoft.com/office/powerpoint/2010/main" val="3717976890"/>
      </p:ext>
    </p:extLst>
  </p:cSld>
  <p:clrMapOvr>
    <a:masterClrMapping/>
  </p:clrMapOvr>
  <p:transition>
    <p:fad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a:extLst>
              <a:ext uri="{FF2B5EF4-FFF2-40B4-BE49-F238E27FC236}">
                <a16:creationId xmlns:a16="http://schemas.microsoft.com/office/drawing/2014/main" id="{CA098C58-0047-9971-A8FF-9ED517BBCEC1}"/>
              </a:ext>
            </a:extLst>
          </p:cNvPr>
          <p:cNvSpPr>
            <a:spLocks noGrp="1"/>
          </p:cNvSpPr>
          <p:nvPr>
            <p:ph type="subTitle" idx="1"/>
          </p:nvPr>
        </p:nvSpPr>
        <p:spPr/>
        <p:txBody>
          <a:bodyPr/>
          <a:lstStyle/>
          <a:p>
            <a:r>
              <a:rPr lang="es-ES_tradnl" dirty="0"/>
              <a:t>Prestar atención y anticiparse a las posibles necesidades, disponiéndonos a servir, acompañando a las personas en el proceso, eso sí es la expresión del amor en el verdadero recibimiento cristiano. </a:t>
            </a:r>
            <a:endParaRPr lang="pt-BR" dirty="0"/>
          </a:p>
        </p:txBody>
      </p:sp>
      <p:pic>
        <p:nvPicPr>
          <p:cNvPr id="6" name="Espaço Reservado para Imagem 5" descr="Pessoas sentadas ao redor de uma mesa&#10;&#10;Descrição gerada automaticamente">
            <a:extLst>
              <a:ext uri="{FF2B5EF4-FFF2-40B4-BE49-F238E27FC236}">
                <a16:creationId xmlns:a16="http://schemas.microsoft.com/office/drawing/2014/main" id="{8A86E0E5-05E2-1D6D-DA3E-76148B79E533}"/>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a:stretch/>
        </p:blipFill>
        <p:spPr/>
      </p:pic>
    </p:spTree>
    <p:extLst>
      <p:ext uri="{BB962C8B-B14F-4D97-AF65-F5344CB8AC3E}">
        <p14:creationId xmlns:p14="http://schemas.microsoft.com/office/powerpoint/2010/main" val="4110241197"/>
      </p:ext>
    </p:extLst>
  </p:cSld>
  <p:clrMapOvr>
    <a:masterClrMapping/>
  </p:clrMapOvr>
  <p:transition>
    <p:fad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Espaço Reservado para Imagem 11" descr="Homem com os braços para cima&#10;&#10;Descrição gerada automaticamente com confiança média">
            <a:extLst>
              <a:ext uri="{FF2B5EF4-FFF2-40B4-BE49-F238E27FC236}">
                <a16:creationId xmlns:a16="http://schemas.microsoft.com/office/drawing/2014/main" id="{4323E349-6ED9-C472-3285-25372CB18F79}"/>
              </a:ext>
            </a:extLst>
          </p:cNvPr>
          <p:cNvPicPr>
            <a:picLocks noGrp="1" noChangeAspect="1"/>
          </p:cNvPicPr>
          <p:nvPr>
            <p:ph type="pic" sz="quarter" idx="13"/>
          </p:nvPr>
        </p:nvPicPr>
        <p:blipFill rotWithShape="1">
          <a:blip r:embed="rId2" cstate="screen">
            <a:extLst>
              <a:ext uri="{28A0092B-C50C-407E-A947-70E740481C1C}">
                <a14:useLocalDpi xmlns:a14="http://schemas.microsoft.com/office/drawing/2010/main"/>
              </a:ext>
            </a:extLst>
          </a:blip>
          <a:srcRect t="-109" r="-500"/>
          <a:stretch/>
        </p:blipFill>
        <p:spPr>
          <a:xfrm>
            <a:off x="0" y="-7444"/>
            <a:ext cx="4966447" cy="6846394"/>
          </a:xfrm>
        </p:spPr>
      </p:pic>
      <p:sp>
        <p:nvSpPr>
          <p:cNvPr id="5" name="Espaço Reservado para Conteúdo 4">
            <a:extLst>
              <a:ext uri="{FF2B5EF4-FFF2-40B4-BE49-F238E27FC236}">
                <a16:creationId xmlns:a16="http://schemas.microsoft.com/office/drawing/2014/main" id="{5A93FA29-4200-D34C-AF7D-F73F7969FB43}"/>
              </a:ext>
            </a:extLst>
          </p:cNvPr>
          <p:cNvSpPr>
            <a:spLocks noGrp="1"/>
          </p:cNvSpPr>
          <p:nvPr>
            <p:ph idx="1"/>
          </p:nvPr>
        </p:nvSpPr>
        <p:spPr/>
        <p:txBody>
          <a:bodyPr/>
          <a:lstStyle/>
          <a:p>
            <a:r>
              <a:rPr lang="es-ES_tradnl" dirty="0"/>
              <a:t>Nuestro recibimiento debe ser real porque el amor de Dios es real.</a:t>
            </a:r>
            <a:r>
              <a:rPr lang="pt-BR" dirty="0"/>
              <a:t> </a:t>
            </a:r>
          </a:p>
        </p:txBody>
      </p:sp>
    </p:spTree>
    <p:extLst>
      <p:ext uri="{BB962C8B-B14F-4D97-AF65-F5344CB8AC3E}">
        <p14:creationId xmlns:p14="http://schemas.microsoft.com/office/powerpoint/2010/main" val="661895848"/>
      </p:ext>
    </p:extLst>
  </p:cSld>
  <p:clrMapOvr>
    <a:masterClrMapping/>
  </p:clrMapOvr>
  <p:transition>
    <p:fad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Espaço Reservado para Imagem 5" descr="Pessoas em pé posando para foto&#10;&#10;Descrição gerada automaticamente">
            <a:extLst>
              <a:ext uri="{FF2B5EF4-FFF2-40B4-BE49-F238E27FC236}">
                <a16:creationId xmlns:a16="http://schemas.microsoft.com/office/drawing/2014/main" id="{2F2A56AE-795F-FB8A-7EB8-8A7F617B34D9}"/>
              </a:ext>
            </a:extLst>
          </p:cNvPr>
          <p:cNvPicPr>
            <a:picLocks noGrp="1" noChangeAspect="1"/>
          </p:cNvPicPr>
          <p:nvPr>
            <p:ph type="pic" sz="quarter" idx="13"/>
          </p:nvPr>
        </p:nvPicPr>
        <p:blipFill rotWithShape="1">
          <a:blip r:embed="rId2" cstate="screen">
            <a:extLst>
              <a:ext uri="{28A0092B-C50C-407E-A947-70E740481C1C}">
                <a14:useLocalDpi xmlns:a14="http://schemas.microsoft.com/office/drawing/2010/main"/>
              </a:ext>
            </a:extLst>
          </a:blip>
          <a:srcRect/>
          <a:stretch/>
        </p:blipFill>
        <p:spPr/>
      </p:pic>
      <p:pic>
        <p:nvPicPr>
          <p:cNvPr id="10" name="Espaço Reservado para Imagem 9" descr="Mulher ao lado de cerca de madeira&#10;&#10;Descrição gerada automaticamente com confiança média">
            <a:extLst>
              <a:ext uri="{FF2B5EF4-FFF2-40B4-BE49-F238E27FC236}">
                <a16:creationId xmlns:a16="http://schemas.microsoft.com/office/drawing/2014/main" id="{DCCB1CE0-909B-5510-1084-E9576D31302D}"/>
              </a:ext>
            </a:extLst>
          </p:cNvPr>
          <p:cNvPicPr>
            <a:picLocks noGrp="1" noChangeAspect="1"/>
          </p:cNvPicPr>
          <p:nvPr>
            <p:ph type="pic" sz="quarter" idx="14"/>
          </p:nvPr>
        </p:nvPicPr>
        <p:blipFill rotWithShape="1">
          <a:blip r:embed="rId3" cstate="screen">
            <a:extLst>
              <a:ext uri="{28A0092B-C50C-407E-A947-70E740481C1C}">
                <a14:useLocalDpi xmlns:a14="http://schemas.microsoft.com/office/drawing/2010/main"/>
              </a:ext>
            </a:extLst>
          </a:blip>
          <a:srcRect/>
          <a:stretch/>
        </p:blipFill>
        <p:spPr/>
      </p:pic>
      <p:pic>
        <p:nvPicPr>
          <p:cNvPr id="12" name="Espaço Reservado para Imagem 11" descr="Uma imagem contendo pessoa, no interior, bolo, cortando&#10;&#10;Descrição gerada automaticamente">
            <a:extLst>
              <a:ext uri="{FF2B5EF4-FFF2-40B4-BE49-F238E27FC236}">
                <a16:creationId xmlns:a16="http://schemas.microsoft.com/office/drawing/2014/main" id="{251433A8-589B-7F62-2055-A457B4813E85}"/>
              </a:ext>
            </a:extLst>
          </p:cNvPr>
          <p:cNvPicPr>
            <a:picLocks noGrp="1" noChangeAspect="1"/>
          </p:cNvPicPr>
          <p:nvPr>
            <p:ph type="pic" sz="quarter" idx="15"/>
          </p:nvPr>
        </p:nvPicPr>
        <p:blipFill rotWithShape="1">
          <a:blip r:embed="rId4" cstate="screen">
            <a:extLst>
              <a:ext uri="{28A0092B-C50C-407E-A947-70E740481C1C}">
                <a14:useLocalDpi xmlns:a14="http://schemas.microsoft.com/office/drawing/2010/main"/>
              </a:ext>
            </a:extLst>
          </a:blip>
          <a:srcRect/>
          <a:stretch/>
        </p:blipFill>
        <p:spPr/>
      </p:pic>
      <p:sp>
        <p:nvSpPr>
          <p:cNvPr id="2" name="Espaço Reservado para Conteúdo 1">
            <a:extLst>
              <a:ext uri="{FF2B5EF4-FFF2-40B4-BE49-F238E27FC236}">
                <a16:creationId xmlns:a16="http://schemas.microsoft.com/office/drawing/2014/main" id="{AD4350F2-25A1-D39F-5500-93189FD73410}"/>
              </a:ext>
            </a:extLst>
          </p:cNvPr>
          <p:cNvSpPr>
            <a:spLocks noGrp="1"/>
          </p:cNvSpPr>
          <p:nvPr>
            <p:ph type="subTitle" idx="16"/>
          </p:nvPr>
        </p:nvSpPr>
        <p:spPr/>
        <p:txBody>
          <a:bodyPr>
            <a:normAutofit/>
          </a:bodyPr>
          <a:lstStyle/>
          <a:p>
            <a:r>
              <a:rPr lang="es-ES_tradnl" dirty="0"/>
              <a:t>El verdadero recibimiento se da cuando, más que en un edificio, recibimos a las personas en nuestra vida. </a:t>
            </a:r>
            <a:endParaRPr lang="pt-BR" sz="2800" dirty="0"/>
          </a:p>
        </p:txBody>
      </p:sp>
    </p:spTree>
    <p:extLst>
      <p:ext uri="{BB962C8B-B14F-4D97-AF65-F5344CB8AC3E}">
        <p14:creationId xmlns:p14="http://schemas.microsoft.com/office/powerpoint/2010/main" val="1306336658"/>
      </p:ext>
    </p:extLst>
  </p:cSld>
  <p:clrMapOvr>
    <a:masterClrMapping/>
  </p:clrMapOvr>
  <p:transition>
    <p:fad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Espaço Reservado para Imagem 7" descr="Foto preta e branca de uma pessoa olhando para a câmera&#10;&#10;Descrição gerada automaticamente">
            <a:extLst>
              <a:ext uri="{FF2B5EF4-FFF2-40B4-BE49-F238E27FC236}">
                <a16:creationId xmlns:a16="http://schemas.microsoft.com/office/drawing/2014/main" id="{0430157B-1231-6CE6-354C-A031357DDAE6}"/>
              </a:ext>
            </a:extLst>
          </p:cNvPr>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a:stretch/>
        </p:blipFill>
        <p:spPr/>
      </p:pic>
      <p:sp>
        <p:nvSpPr>
          <p:cNvPr id="5" name="Subtítulo 4">
            <a:extLst>
              <a:ext uri="{FF2B5EF4-FFF2-40B4-BE49-F238E27FC236}">
                <a16:creationId xmlns:a16="http://schemas.microsoft.com/office/drawing/2014/main" id="{749A0BE7-F900-2B33-3E9D-F2F75B972ED2}"/>
              </a:ext>
            </a:extLst>
          </p:cNvPr>
          <p:cNvSpPr>
            <a:spLocks noGrp="1"/>
          </p:cNvSpPr>
          <p:nvPr>
            <p:ph type="body" sz="quarter" idx="11"/>
          </p:nvPr>
        </p:nvSpPr>
        <p:spPr/>
        <p:txBody>
          <a:bodyPr/>
          <a:lstStyle/>
          <a:p>
            <a:r>
              <a:rPr lang="pt-BR" dirty="0"/>
              <a:t>John Todd </a:t>
            </a:r>
          </a:p>
        </p:txBody>
      </p:sp>
    </p:spTree>
    <p:extLst>
      <p:ext uri="{BB962C8B-B14F-4D97-AF65-F5344CB8AC3E}">
        <p14:creationId xmlns:p14="http://schemas.microsoft.com/office/powerpoint/2010/main" val="4146409168"/>
      </p:ext>
    </p:extLst>
  </p:cSld>
  <p:clrMapOvr>
    <a:masterClrMapping/>
  </p:clrMapOvr>
  <p:transition>
    <p:fad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a:extLst>
              <a:ext uri="{FF2B5EF4-FFF2-40B4-BE49-F238E27FC236}">
                <a16:creationId xmlns:a16="http://schemas.microsoft.com/office/drawing/2014/main" id="{B078C420-56B0-FB05-E918-ECD83D9585C0}"/>
              </a:ext>
            </a:extLst>
          </p:cNvPr>
          <p:cNvSpPr>
            <a:spLocks noGrp="1"/>
          </p:cNvSpPr>
          <p:nvPr>
            <p:ph type="subTitle" idx="1"/>
          </p:nvPr>
        </p:nvSpPr>
        <p:spPr/>
        <p:txBody>
          <a:bodyPr/>
          <a:lstStyle/>
          <a:p>
            <a:r>
              <a:rPr lang="es-ES_tradnl" dirty="0"/>
              <a:t>El recibimiento es parte del reino de Dios. Un día, nosotros también seremos recibidos en el cielo.</a:t>
            </a:r>
            <a:r>
              <a:rPr lang="pt-BR" dirty="0"/>
              <a:t> </a:t>
            </a:r>
          </a:p>
        </p:txBody>
      </p:sp>
      <p:pic>
        <p:nvPicPr>
          <p:cNvPr id="6" name="Espaço Reservado para Imagem 5" descr="Mulher com vestido branco&#10;&#10;Descrição gerada automaticamente com confiança média">
            <a:extLst>
              <a:ext uri="{FF2B5EF4-FFF2-40B4-BE49-F238E27FC236}">
                <a16:creationId xmlns:a16="http://schemas.microsoft.com/office/drawing/2014/main" id="{4385A4B2-96AF-A7C9-0794-57F2B4F1395F}"/>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a:stretch/>
        </p:blipFill>
        <p:spPr/>
      </p:pic>
    </p:spTree>
    <p:extLst>
      <p:ext uri="{BB962C8B-B14F-4D97-AF65-F5344CB8AC3E}">
        <p14:creationId xmlns:p14="http://schemas.microsoft.com/office/powerpoint/2010/main" val="1600991323"/>
      </p:ext>
    </p:extLst>
  </p:cSld>
  <p:clrMapOvr>
    <a:masterClrMapping/>
  </p:clrMapOvr>
  <p:transition>
    <p:fad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ço Reservado para Texto 4">
            <a:extLst>
              <a:ext uri="{FF2B5EF4-FFF2-40B4-BE49-F238E27FC236}">
                <a16:creationId xmlns:a16="http://schemas.microsoft.com/office/drawing/2014/main" id="{7278ADCD-2922-72FE-3B06-6CC4B37C56DD}"/>
              </a:ext>
            </a:extLst>
          </p:cNvPr>
          <p:cNvSpPr>
            <a:spLocks noGrp="1"/>
          </p:cNvSpPr>
          <p:nvPr>
            <p:ph type="body" sz="quarter" idx="10"/>
          </p:nvPr>
        </p:nvSpPr>
        <p:spPr/>
        <p:txBody>
          <a:bodyPr/>
          <a:lstStyle/>
          <a:p>
            <a:r>
              <a:rPr lang="es-ES_tradnl" dirty="0"/>
              <a:t>“Y yo os digo: ‘Ganad amigos por medio de las riquezas injustas, para que cuando éstas falten, os reciban en las moradas eternas’” </a:t>
            </a:r>
          </a:p>
          <a:p>
            <a:pPr lvl="2"/>
            <a:r>
              <a:rPr lang="pt-BR"/>
              <a:t>(Lucas 16:9).</a:t>
            </a:r>
            <a:endParaRPr lang="pt-BR" dirty="0"/>
          </a:p>
        </p:txBody>
      </p:sp>
    </p:spTree>
    <p:extLst>
      <p:ext uri="{BB962C8B-B14F-4D97-AF65-F5344CB8AC3E}">
        <p14:creationId xmlns:p14="http://schemas.microsoft.com/office/powerpoint/2010/main" val="893009592"/>
      </p:ext>
    </p:extLst>
  </p:cSld>
  <p:clrMapOvr>
    <a:masterClrMapping/>
  </p:clrMapOvr>
  <p:transition>
    <p:fade/>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a:extLst>
              <a:ext uri="{FF2B5EF4-FFF2-40B4-BE49-F238E27FC236}">
                <a16:creationId xmlns:a16="http://schemas.microsoft.com/office/drawing/2014/main" id="{DE8176DE-651B-A64A-96C9-DE058AD98DCE}"/>
              </a:ext>
            </a:extLst>
          </p:cNvPr>
          <p:cNvSpPr>
            <a:spLocks noGrp="1"/>
          </p:cNvSpPr>
          <p:nvPr>
            <p:ph type="subTitle" idx="1"/>
          </p:nvPr>
        </p:nvSpPr>
        <p:spPr/>
        <p:txBody>
          <a:bodyPr/>
          <a:lstStyle/>
          <a:p>
            <a:r>
              <a:rPr lang="es-ES_tradnl" dirty="0"/>
              <a:t>Vale la pena todo esfuerzo, dedicación e inversión aquí en la Tierra para conquistar amigos para el reino de Dios. </a:t>
            </a:r>
            <a:endParaRPr lang="pt-BR" dirty="0"/>
          </a:p>
        </p:txBody>
      </p:sp>
      <p:pic>
        <p:nvPicPr>
          <p:cNvPr id="11" name="Espaço Reservado para Imagem 10" descr="Uma imagem contendo no interior, mesa, mulher, segurando&#10;&#10;Descrição gerada automaticamente">
            <a:extLst>
              <a:ext uri="{FF2B5EF4-FFF2-40B4-BE49-F238E27FC236}">
                <a16:creationId xmlns:a16="http://schemas.microsoft.com/office/drawing/2014/main" id="{2AFB6425-B6C9-11A5-F979-226FB094CAAB}"/>
              </a:ext>
            </a:extLst>
          </p:cNvPr>
          <p:cNvPicPr>
            <a:picLocks noGrp="1" noChangeAspect="1"/>
          </p:cNvPicPr>
          <p:nvPr>
            <p:ph type="pic" sz="quarter" idx="13"/>
          </p:nvPr>
        </p:nvPicPr>
        <p:blipFill>
          <a:blip r:embed="rId2"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1742905298"/>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a:extLst>
              <a:ext uri="{FF2B5EF4-FFF2-40B4-BE49-F238E27FC236}">
                <a16:creationId xmlns:a16="http://schemas.microsoft.com/office/drawing/2014/main" id="{2C18E54D-5472-5F11-90A4-DC4B44ADA2B4}"/>
              </a:ext>
            </a:extLst>
          </p:cNvPr>
          <p:cNvSpPr>
            <a:spLocks noGrp="1"/>
          </p:cNvSpPr>
          <p:nvPr>
            <p:ph type="subTitle" idx="1"/>
          </p:nvPr>
        </p:nvSpPr>
        <p:spPr/>
        <p:txBody>
          <a:bodyPr/>
          <a:lstStyle/>
          <a:p>
            <a:r>
              <a:rPr lang="es-ES_tradnl" dirty="0"/>
              <a:t>Como iglesia, podemos hacer un gran bien a la población si somos receptivos y hacemos amistades verdaderas. </a:t>
            </a:r>
            <a:endParaRPr lang="pt-BR" dirty="0"/>
          </a:p>
        </p:txBody>
      </p:sp>
      <p:pic>
        <p:nvPicPr>
          <p:cNvPr id="6" name="Espaço Reservado para Imagem 5" descr="Mulher em pé ao lado de homem&#10;&#10;Descrição gerada automaticamente com confiança média">
            <a:extLst>
              <a:ext uri="{FF2B5EF4-FFF2-40B4-BE49-F238E27FC236}">
                <a16:creationId xmlns:a16="http://schemas.microsoft.com/office/drawing/2014/main" id="{26940836-5805-3325-F276-A9C3F1FF446A}"/>
              </a:ext>
            </a:extLst>
          </p:cNvPr>
          <p:cNvPicPr>
            <a:picLocks noGrp="1" noChangeAspect="1"/>
          </p:cNvPicPr>
          <p:nvPr>
            <p:ph type="pic" sz="quarter" idx="13"/>
          </p:nvPr>
        </p:nvPicPr>
        <p:blipFill rotWithShape="1">
          <a:blip r:embed="rId2" cstate="screen">
            <a:extLst>
              <a:ext uri="{28A0092B-C50C-407E-A947-70E740481C1C}">
                <a14:useLocalDpi xmlns:a14="http://schemas.microsoft.com/office/drawing/2010/main"/>
              </a:ext>
            </a:extLst>
          </a:blip>
          <a:srcRect/>
          <a:stretch/>
        </p:blipFill>
        <p:spPr/>
      </p:pic>
    </p:spTree>
    <p:extLst>
      <p:ext uri="{BB962C8B-B14F-4D97-AF65-F5344CB8AC3E}">
        <p14:creationId xmlns:p14="http://schemas.microsoft.com/office/powerpoint/2010/main" val="1890591389"/>
      </p:ext>
    </p:extLst>
  </p:cSld>
  <p:clrMapOvr>
    <a:masterClrMapping/>
  </p:clrMapOvr>
  <p:transition>
    <p:fad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Conteúdo 1">
            <a:extLst>
              <a:ext uri="{FF2B5EF4-FFF2-40B4-BE49-F238E27FC236}">
                <a16:creationId xmlns:a16="http://schemas.microsoft.com/office/drawing/2014/main" id="{19CD1B3A-9929-1063-3094-CF4CF4A5BF62}"/>
              </a:ext>
            </a:extLst>
          </p:cNvPr>
          <p:cNvSpPr>
            <a:spLocks noGrp="1"/>
          </p:cNvSpPr>
          <p:nvPr>
            <p:ph type="subTitle" idx="1"/>
          </p:nvPr>
        </p:nvSpPr>
        <p:spPr/>
        <p:txBody>
          <a:bodyPr/>
          <a:lstStyle/>
          <a:p>
            <a:r>
              <a:rPr lang="es-ES_tradnl" dirty="0"/>
              <a:t>Recibamos con iniciativa, afecto, simpatía y compasión.</a:t>
            </a:r>
            <a:r>
              <a:rPr lang="pt-BR" dirty="0"/>
              <a:t> </a:t>
            </a:r>
          </a:p>
        </p:txBody>
      </p:sp>
      <p:pic>
        <p:nvPicPr>
          <p:cNvPr id="7" name="Espaço Reservado para Imagem 6" descr="Homem sentado em frente a mesa&#10;&#10;Descrição gerada automaticamente com confiança média">
            <a:extLst>
              <a:ext uri="{FF2B5EF4-FFF2-40B4-BE49-F238E27FC236}">
                <a16:creationId xmlns:a16="http://schemas.microsoft.com/office/drawing/2014/main" id="{69637C79-B32E-CF7B-3E80-EC52728BAC82}"/>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a:stretch/>
        </p:blipFill>
        <p:spPr/>
      </p:pic>
    </p:spTree>
    <p:extLst>
      <p:ext uri="{BB962C8B-B14F-4D97-AF65-F5344CB8AC3E}">
        <p14:creationId xmlns:p14="http://schemas.microsoft.com/office/powerpoint/2010/main" val="4004158710"/>
      </p:ext>
    </p:extLst>
  </p:cSld>
  <p:clrMapOvr>
    <a:masterClrMapping/>
  </p:clrMapOvr>
  <p:transition>
    <p:fade/>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Espaço Reservado para Imagem 6">
            <a:extLst>
              <a:ext uri="{FF2B5EF4-FFF2-40B4-BE49-F238E27FC236}">
                <a16:creationId xmlns:a16="http://schemas.microsoft.com/office/drawing/2014/main" id="{DE729318-8050-5199-8CA6-DF9F6FA1F080}"/>
              </a:ext>
            </a:extLst>
          </p:cNvPr>
          <p:cNvPicPr>
            <a:picLocks noGrp="1" noChangeAspect="1"/>
          </p:cNvPicPr>
          <p:nvPr>
            <p:ph type="pic" sz="quarter" idx="13"/>
          </p:nvPr>
        </p:nvPicPr>
        <p:blipFill rotWithShape="1">
          <a:blip r:embed="rId2" cstate="screen">
            <a:extLst>
              <a:ext uri="{28A0092B-C50C-407E-A947-70E740481C1C}">
                <a14:useLocalDpi xmlns:a14="http://schemas.microsoft.com/office/drawing/2010/main"/>
              </a:ext>
            </a:extLst>
          </a:blip>
          <a:srcRect/>
          <a:stretch/>
        </p:blipFill>
        <p:spPr/>
      </p:pic>
      <p:sp>
        <p:nvSpPr>
          <p:cNvPr id="5" name="Espaço Reservado para Conteúdo 4">
            <a:extLst>
              <a:ext uri="{FF2B5EF4-FFF2-40B4-BE49-F238E27FC236}">
                <a16:creationId xmlns:a16="http://schemas.microsoft.com/office/drawing/2014/main" id="{959A1D78-5E07-9329-EFBA-AD2515F7F02A}"/>
              </a:ext>
            </a:extLst>
          </p:cNvPr>
          <p:cNvSpPr>
            <a:spLocks noGrp="1"/>
          </p:cNvSpPr>
          <p:nvPr>
            <p:ph idx="1"/>
          </p:nvPr>
        </p:nvSpPr>
        <p:spPr/>
        <p:txBody>
          <a:bodyPr/>
          <a:lstStyle/>
          <a:p>
            <a:r>
              <a:rPr lang="es-ES_tradnl" dirty="0"/>
              <a:t>¿A cuántos les gustaría ponerse a disposición de Dios para ser usados por él para recibir a otros para el reino de los cielos?</a:t>
            </a:r>
            <a:endParaRPr lang="pt-BR" dirty="0"/>
          </a:p>
        </p:txBody>
      </p:sp>
    </p:spTree>
    <p:extLst>
      <p:ext uri="{BB962C8B-B14F-4D97-AF65-F5344CB8AC3E}">
        <p14:creationId xmlns:p14="http://schemas.microsoft.com/office/powerpoint/2010/main" val="409829330"/>
      </p:ext>
    </p:extLst>
  </p:cSld>
  <p:clrMapOvr>
    <a:masterClrMapping/>
  </p:clrMapOvr>
  <p:transition>
    <p:fade/>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B36C10-A9EA-414E-B3D3-09BAD9FA950D}"/>
              </a:ext>
            </a:extLst>
          </p:cNvPr>
          <p:cNvSpPr>
            <a:spLocks noGrp="1"/>
          </p:cNvSpPr>
          <p:nvPr>
            <p:ph type="title"/>
          </p:nvPr>
        </p:nvSpPr>
        <p:spPr/>
        <p:txBody>
          <a:bodyPr/>
          <a:lstStyle/>
          <a:p>
            <a:r>
              <a:rPr lang="es-ES_tradnl" dirty="0"/>
              <a:t>Recibimiento en la familia de Dios</a:t>
            </a:r>
            <a:endParaRPr lang="pt-BR" dirty="0"/>
          </a:p>
        </p:txBody>
      </p:sp>
    </p:spTree>
    <p:extLst>
      <p:ext uri="{BB962C8B-B14F-4D97-AF65-F5344CB8AC3E}">
        <p14:creationId xmlns:p14="http://schemas.microsoft.com/office/powerpoint/2010/main" val="9362550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Espaço Reservado para Texto 7">
            <a:extLst>
              <a:ext uri="{FF2B5EF4-FFF2-40B4-BE49-F238E27FC236}">
                <a16:creationId xmlns:a16="http://schemas.microsoft.com/office/drawing/2014/main" id="{FD387E7D-9F03-0476-BDCC-1334008C4E39}"/>
              </a:ext>
            </a:extLst>
          </p:cNvPr>
          <p:cNvSpPr>
            <a:spLocks noGrp="1"/>
          </p:cNvSpPr>
          <p:nvPr>
            <p:ph type="body" sz="quarter" idx="10"/>
          </p:nvPr>
        </p:nvSpPr>
        <p:spPr>
          <a:xfrm>
            <a:off x="936625" y="530352"/>
            <a:ext cx="10504488" cy="5583111"/>
          </a:xfrm>
        </p:spPr>
        <p:txBody>
          <a:bodyPr>
            <a:normAutofit fontScale="70000" lnSpcReduction="20000"/>
          </a:bodyPr>
          <a:lstStyle/>
          <a:p>
            <a:pPr algn="l">
              <a:lnSpc>
                <a:spcPct val="120000"/>
              </a:lnSpc>
            </a:pPr>
            <a:r>
              <a:rPr lang="es-ES_tradnl" dirty="0"/>
              <a:t>“Mientras Jacob luchaba con el ángel, otro mensajero celestial fue enviado a Esaú. En un sueño este vio a su hermano desterrado durante veinte años de la casa de su padre; presenció el dolor que sentiría al saber que su madre había muerto; lo vio rodeado de las huestes de Dios. Esaú relató este sueño a sus soldados, con la orden de que no hicieran daño alguno a Jacob, porque el Dios de su padre estaba con él.</a:t>
            </a:r>
            <a:endParaRPr lang="pt-BR" dirty="0"/>
          </a:p>
          <a:p>
            <a:pPr algn="l">
              <a:lnSpc>
                <a:spcPct val="120000"/>
              </a:lnSpc>
            </a:pPr>
            <a:r>
              <a:rPr lang="es-ES_tradnl" dirty="0"/>
              <a:t>“Por fin los dos grupos se acercaron uno al otro, el jefe del desierto al frente de sus guerreros, y Jacob con sus mujeres e hijos, acompañado de pastores y siervas, y seguido de una larga hilera de rebaños y manadas. Apoyado en su cayado, el patriarca avanzó al encuentro de la tropa de soldados. Estaba pálido e imposibilitado por la reciente lucha, y caminaba lenta y penosamente, deteniéndose a cada paso; pero su cara estaba iluminada de alegría y paz.</a:t>
            </a:r>
            <a:endParaRPr lang="pt-BR" dirty="0"/>
          </a:p>
          <a:p>
            <a:pPr algn="l">
              <a:lnSpc>
                <a:spcPct val="120000"/>
              </a:lnSpc>
            </a:pPr>
            <a:r>
              <a:rPr lang="es-ES_tradnl" dirty="0"/>
              <a:t>“Al ver a su hermano cojo y doliente, ‘Esaú corrió a su encuentro y, echándose sobre su cuello, lo abrazó y besó; los dos lloraron’ (Génesis 33:4). Hasta los corazones de los rudos soldados de Esaú fueron conmovidos, cuando presenciaron esta escena”.</a:t>
            </a:r>
            <a:endParaRPr lang="pt-BR" dirty="0"/>
          </a:p>
          <a:p>
            <a:pPr lvl="2" algn="l"/>
            <a:r>
              <a:rPr lang="es-ES_tradnl" i="1" dirty="0"/>
              <a:t>(Patriarcas y profetas</a:t>
            </a:r>
            <a:r>
              <a:rPr lang="es-ES_tradnl" dirty="0"/>
              <a:t>, p. 176-177).</a:t>
            </a:r>
            <a:r>
              <a:rPr lang="pt-BR" dirty="0"/>
              <a:t> </a:t>
            </a:r>
          </a:p>
        </p:txBody>
      </p:sp>
    </p:spTree>
    <p:extLst>
      <p:ext uri="{BB962C8B-B14F-4D97-AF65-F5344CB8AC3E}">
        <p14:creationId xmlns:p14="http://schemas.microsoft.com/office/powerpoint/2010/main" val="2205352074"/>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Espaço Reservado para Imagem 7" descr="Homem andando de cavalo&#10;&#10;Descrição gerada automaticamente com confiança média">
            <a:extLst>
              <a:ext uri="{FF2B5EF4-FFF2-40B4-BE49-F238E27FC236}">
                <a16:creationId xmlns:a16="http://schemas.microsoft.com/office/drawing/2014/main" id="{2AE24387-8AC7-555F-B3E9-51BA7502D207}"/>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a:stretch/>
        </p:blipFill>
        <p:spPr/>
      </p:pic>
      <p:sp>
        <p:nvSpPr>
          <p:cNvPr id="5" name="Subtítulo 4">
            <a:extLst>
              <a:ext uri="{FF2B5EF4-FFF2-40B4-BE49-F238E27FC236}">
                <a16:creationId xmlns:a16="http://schemas.microsoft.com/office/drawing/2014/main" id="{A969CC98-6699-C65B-899B-4E9C47159FFF}"/>
              </a:ext>
            </a:extLst>
          </p:cNvPr>
          <p:cNvSpPr>
            <a:spLocks noGrp="1"/>
          </p:cNvSpPr>
          <p:nvPr>
            <p:ph type="body" sz="quarter" idx="11"/>
          </p:nvPr>
        </p:nvSpPr>
        <p:spPr/>
        <p:txBody>
          <a:bodyPr/>
          <a:lstStyle/>
          <a:p>
            <a:r>
              <a:rPr lang="es-ES_tradnl" dirty="0"/>
              <a:t>Ese es el emocionante relato del encuentro de Jacob y Esaú </a:t>
            </a:r>
            <a:endParaRPr lang="pt-BR" dirty="0"/>
          </a:p>
        </p:txBody>
      </p:sp>
    </p:spTree>
    <p:extLst>
      <p:ext uri="{BB962C8B-B14F-4D97-AF65-F5344CB8AC3E}">
        <p14:creationId xmlns:p14="http://schemas.microsoft.com/office/powerpoint/2010/main" val="406897798"/>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Espaço Reservado para Imagem 11" descr="Mulher com as mãos na cintura&#10;&#10;Descrição gerada automaticamente">
            <a:extLst>
              <a:ext uri="{FF2B5EF4-FFF2-40B4-BE49-F238E27FC236}">
                <a16:creationId xmlns:a16="http://schemas.microsoft.com/office/drawing/2014/main" id="{4987AD48-458A-AA5D-BB1F-6287F8F69654}"/>
              </a:ext>
            </a:extLst>
          </p:cNvPr>
          <p:cNvPicPr>
            <a:picLocks noGrp="1" noChangeAspect="1"/>
          </p:cNvPicPr>
          <p:nvPr>
            <p:ph type="pic" sz="quarter" idx="13"/>
          </p:nvPr>
        </p:nvPicPr>
        <p:blipFill>
          <a:blip r:embed="rId2" cstate="screen">
            <a:extLst>
              <a:ext uri="{28A0092B-C50C-407E-A947-70E740481C1C}">
                <a14:useLocalDpi xmlns:a14="http://schemas.microsoft.com/office/drawing/2010/main"/>
              </a:ext>
            </a:extLst>
          </a:blip>
          <a:srcRect/>
          <a:stretch>
            <a:fillRect/>
          </a:stretch>
        </p:blipFill>
        <p:spPr/>
      </p:pic>
      <p:pic>
        <p:nvPicPr>
          <p:cNvPr id="29" name="Espaço Reservado para Imagem 28" descr="Homem com a mão no rosto&#10;&#10;Descrição gerada automaticamente com confiança média">
            <a:extLst>
              <a:ext uri="{FF2B5EF4-FFF2-40B4-BE49-F238E27FC236}">
                <a16:creationId xmlns:a16="http://schemas.microsoft.com/office/drawing/2014/main" id="{34947366-B0A7-10C7-E6BC-C9392443CBDE}"/>
              </a:ext>
            </a:extLst>
          </p:cNvPr>
          <p:cNvPicPr>
            <a:picLocks noGrp="1" noChangeAspect="1"/>
          </p:cNvPicPr>
          <p:nvPr>
            <p:ph type="pic" sz="quarter" idx="14"/>
          </p:nvPr>
        </p:nvPicPr>
        <p:blipFill rotWithShape="1">
          <a:blip r:embed="rId3" cstate="screen">
            <a:extLst>
              <a:ext uri="{28A0092B-C50C-407E-A947-70E740481C1C}">
                <a14:useLocalDpi xmlns:a14="http://schemas.microsoft.com/office/drawing/2010/main"/>
              </a:ext>
            </a:extLst>
          </a:blip>
          <a:srcRect/>
          <a:stretch/>
        </p:blipFill>
        <p:spPr/>
      </p:pic>
      <p:pic>
        <p:nvPicPr>
          <p:cNvPr id="14" name="Espaço Reservado para Imagem 13" descr="Homem de óculos olhando para o lado&#10;&#10;Descrição gerada automaticamente">
            <a:extLst>
              <a:ext uri="{FF2B5EF4-FFF2-40B4-BE49-F238E27FC236}">
                <a16:creationId xmlns:a16="http://schemas.microsoft.com/office/drawing/2014/main" id="{CABAFB70-05E7-A331-6B85-1E5CF0A2242E}"/>
              </a:ext>
            </a:extLst>
          </p:cNvPr>
          <p:cNvPicPr>
            <a:picLocks noGrp="1" noChangeAspect="1"/>
          </p:cNvPicPr>
          <p:nvPr>
            <p:ph type="pic" sz="quarter" idx="15"/>
          </p:nvPr>
        </p:nvPicPr>
        <p:blipFill>
          <a:blip r:embed="rId4" cstate="screen">
            <a:extLst>
              <a:ext uri="{28A0092B-C50C-407E-A947-70E740481C1C}">
                <a14:useLocalDpi xmlns:a14="http://schemas.microsoft.com/office/drawing/2010/main"/>
              </a:ext>
            </a:extLst>
          </a:blip>
          <a:srcRect/>
          <a:stretch>
            <a:fillRect/>
          </a:stretch>
        </p:blipFill>
        <p:spPr/>
      </p:pic>
      <p:sp>
        <p:nvSpPr>
          <p:cNvPr id="2" name="Espaço Reservado para Conteúdo 1">
            <a:extLst>
              <a:ext uri="{FF2B5EF4-FFF2-40B4-BE49-F238E27FC236}">
                <a16:creationId xmlns:a16="http://schemas.microsoft.com/office/drawing/2014/main" id="{BBA1E816-ADA7-51D6-E261-89F7C8B0C218}"/>
              </a:ext>
            </a:extLst>
          </p:cNvPr>
          <p:cNvSpPr>
            <a:spLocks noGrp="1"/>
          </p:cNvSpPr>
          <p:nvPr>
            <p:ph type="subTitle" idx="16"/>
          </p:nvPr>
        </p:nvSpPr>
        <p:spPr/>
        <p:txBody>
          <a:bodyPr/>
          <a:lstStyle/>
          <a:p>
            <a:r>
              <a:rPr lang="es-419" dirty="0"/>
              <a:t>No podría haber mejor recepción para él en el regreso a la tierra prometida. </a:t>
            </a:r>
          </a:p>
          <a:p>
            <a:endParaRPr lang="es-419" dirty="0"/>
          </a:p>
          <a:p>
            <a:r>
              <a:rPr lang="es-ES_tradnl" b="1" dirty="0"/>
              <a:t>Dios usó la persona que fue la razón de la huida de Jacob para recibirlo de vuelta</a:t>
            </a:r>
            <a:r>
              <a:rPr lang="es-ES_tradnl" dirty="0"/>
              <a:t>. </a:t>
            </a:r>
            <a:endParaRPr lang="pt-BR" dirty="0"/>
          </a:p>
        </p:txBody>
      </p:sp>
    </p:spTree>
    <p:extLst>
      <p:ext uri="{BB962C8B-B14F-4D97-AF65-F5344CB8AC3E}">
        <p14:creationId xmlns:p14="http://schemas.microsoft.com/office/powerpoint/2010/main" val="3237684331"/>
      </p:ext>
    </p:extLst>
  </p:cSld>
  <p:clrMapOvr>
    <a:masterClrMapping/>
  </p:clrMapOvr>
  <p:transition>
    <p:fade/>
  </p:transition>
</p:sld>
</file>

<file path=ppt/theme/theme1.xml><?xml version="1.0" encoding="utf-8"?>
<a:theme xmlns:a="http://schemas.openxmlformats.org/drawingml/2006/main" name="AngleLinesVTI">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Walbaum Light Univers Light">
      <a:majorFont>
        <a:latin typeface="Walbaum Display Light"/>
        <a:ea typeface=""/>
        <a:cs typeface=""/>
      </a:majorFont>
      <a:minorFont>
        <a:latin typeface="Univers Condensed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ngleLinesVTI" id="{BC1FC193-C72F-4761-9899-1105EDF6BAE8}" vid="{64612625-F022-44B7-B9FA-9D26DEDBDC2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4d66254c-b8c0-4e16-9669-44d49c614d61">
      <Terms xmlns="http://schemas.microsoft.com/office/infopath/2007/PartnerControls"/>
    </lcf76f155ced4ddcb4097134ff3c332f>
    <TaxCatchAll xmlns="cc85661e-698c-471d-81cd-239229bffddc" xsi:nil="true"/>
    <MediaServiceKeyPoints xmlns="4d66254c-b8c0-4e16-9669-44d49c614d61"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o" ma:contentTypeID="0x010100624F9E3DF7FBAB4A9A6D824FE11CA10C" ma:contentTypeVersion="18" ma:contentTypeDescription="Crie um novo documento." ma:contentTypeScope="" ma:versionID="67f46b3b2321bc14d09d2e979ecc836f">
  <xsd:schema xmlns:xsd="http://www.w3.org/2001/XMLSchema" xmlns:xs="http://www.w3.org/2001/XMLSchema" xmlns:p="http://schemas.microsoft.com/office/2006/metadata/properties" xmlns:ns2="4d66254c-b8c0-4e16-9669-44d49c614d61" xmlns:ns3="cc85661e-698c-471d-81cd-239229bffddc" targetNamespace="http://schemas.microsoft.com/office/2006/metadata/properties" ma:root="true" ma:fieldsID="dd2a0a0eab5a26ba825fba841632d9f9" ns2:_="" ns3:_="">
    <xsd:import namespace="4d66254c-b8c0-4e16-9669-44d49c614d61"/>
    <xsd:import namespace="cc85661e-698c-471d-81cd-239229bffdd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2:MediaServiceOCR" minOccurs="0"/>
                <xsd:element ref="ns2:MediaServiceGenerationTime" minOccurs="0"/>
                <xsd:element ref="ns2:MediaServiceEventHashCode" minOccurs="0"/>
                <xsd:element ref="ns2:MediaServiceLocation" minOccurs="0"/>
                <xsd:element ref="ns3:SharedWithUsers" minOccurs="0"/>
                <xsd:element ref="ns3:SharedWithDetails" minOccurs="0"/>
                <xsd:element ref="ns2:lcf76f155ced4ddcb4097134ff3c332f" minOccurs="0"/>
                <xsd:element ref="ns3:TaxCatchAll"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d66254c-b8c0-4e16-9669-44d49c614d6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lcf76f155ced4ddcb4097134ff3c332f" ma:index="21" nillable="true" ma:taxonomy="true" ma:internalName="lcf76f155ced4ddcb4097134ff3c332f" ma:taxonomyFieldName="MediaServiceImageTags" ma:displayName="Marcações de imagem" ma:readOnly="false" ma:fieldId="{5cf76f15-5ced-4ddc-b409-7134ff3c332f}" ma:taxonomyMulti="true" ma:sspId="8e8593b7-542e-4346-9e98-482410f851d1" ma:termSetId="09814cd3-568e-fe90-9814-8d621ff8fb84" ma:anchorId="fba54fb3-c3e1-fe81-a776-ca4b69148c4d" ma:open="true" ma:isKeyword="false">
      <xsd:complexType>
        <xsd:sequence>
          <xsd:element ref="pc:Terms" minOccurs="0" maxOccurs="1"/>
        </xsd:sequence>
      </xsd:complex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c85661e-698c-471d-81cd-239229bffddc" elementFormDefault="qualified">
    <xsd:import namespace="http://schemas.microsoft.com/office/2006/documentManagement/types"/>
    <xsd:import namespace="http://schemas.microsoft.com/office/infopath/2007/PartnerControls"/>
    <xsd:element name="SharedWithUsers" ma:index="18" nillable="true" ma:displayName="Compartilhado com"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Detalhes de Compartilhado Com" ma:internalName="SharedWithDetails" ma:readOnly="true">
      <xsd:simpleType>
        <xsd:restriction base="dms:Note">
          <xsd:maxLength value="255"/>
        </xsd:restriction>
      </xsd:simpleType>
    </xsd:element>
    <xsd:element name="TaxCatchAll" ma:index="22" nillable="true" ma:displayName="Taxonomy Catch All Column" ma:hidden="true" ma:list="{47e5e28a-6981-44d9-947a-1619d35bb1a9}" ma:internalName="TaxCatchAll" ma:showField="CatchAllData" ma:web="cc85661e-698c-471d-81cd-239229bffdd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ú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15CABE4-909F-4611-A0E1-6E45080B3C9E}">
  <ds:schemaRefs>
    <ds:schemaRef ds:uri="http://schemas.microsoft.com/office/2006/metadata/properties"/>
    <ds:schemaRef ds:uri="http://schemas.microsoft.com/office/infopath/2007/PartnerControls"/>
    <ds:schemaRef ds:uri="71af3243-3dd4-4a8d-8c0d-dd76da1f02a5"/>
    <ds:schemaRef ds:uri="http://schemas.microsoft.com/sharepoint/v3"/>
    <ds:schemaRef ds:uri="230e9df3-be65-4c73-a93b-d1236ebd677e"/>
  </ds:schemaRefs>
</ds:datastoreItem>
</file>

<file path=customXml/itemProps2.xml><?xml version="1.0" encoding="utf-8"?>
<ds:datastoreItem xmlns:ds="http://schemas.openxmlformats.org/officeDocument/2006/customXml" ds:itemID="{207C1F5B-A1D0-429A-8E7C-3E271353D1E0}">
  <ds:schemaRefs>
    <ds:schemaRef ds:uri="http://schemas.microsoft.com/sharepoint/v3/contenttype/forms"/>
  </ds:schemaRefs>
</ds:datastoreItem>
</file>

<file path=customXml/itemProps3.xml><?xml version="1.0" encoding="utf-8"?>
<ds:datastoreItem xmlns:ds="http://schemas.openxmlformats.org/officeDocument/2006/customXml" ds:itemID="{9205878C-AC9C-4764-A0F4-BBE666ACFB73}"/>
</file>

<file path=docMetadata/LabelInfo.xml><?xml version="1.0" encoding="utf-8"?>
<clbl:labelList xmlns:clbl="http://schemas.microsoft.com/office/2020/mipLabelMetadata">
  <clbl:label id="{f42aa342-8706-4288-bd11-ebb85995028c}" enabled="1" method="Standard" siteId="{72f988bf-86f1-41af-91ab-2d7cd011db47}" contentBits="0" removed="0"/>
</clbl:labelList>
</file>

<file path=docProps/app.xml><?xml version="1.0" encoding="utf-8"?>
<Properties xmlns="http://schemas.openxmlformats.org/officeDocument/2006/extended-properties" xmlns:vt="http://schemas.openxmlformats.org/officeDocument/2006/docPropsVTypes">
  <Template>AngleLinesVTI</Template>
  <TotalTime>196</TotalTime>
  <Words>2170</Words>
  <Application>Microsoft Office PowerPoint</Application>
  <PresentationFormat>Widescreen</PresentationFormat>
  <Paragraphs>90</Paragraphs>
  <Slides>62</Slides>
  <Notes>1</Notes>
  <HiddenSlides>0</HiddenSlides>
  <MMClips>0</MMClips>
  <ScaleCrop>false</ScaleCrop>
  <HeadingPairs>
    <vt:vector size="6" baseType="variant">
      <vt:variant>
        <vt:lpstr>Fontes usadas</vt:lpstr>
      </vt:variant>
      <vt:variant>
        <vt:i4>6</vt:i4>
      </vt:variant>
      <vt:variant>
        <vt:lpstr>Tema</vt:lpstr>
      </vt:variant>
      <vt:variant>
        <vt:i4>1</vt:i4>
      </vt:variant>
      <vt:variant>
        <vt:lpstr>Títulos de slides</vt:lpstr>
      </vt:variant>
      <vt:variant>
        <vt:i4>62</vt:i4>
      </vt:variant>
    </vt:vector>
  </HeadingPairs>
  <TitlesOfParts>
    <vt:vector size="69" baseType="lpstr">
      <vt:lpstr>Arial</vt:lpstr>
      <vt:lpstr>Bembo</vt:lpstr>
      <vt:lpstr>Calibri</vt:lpstr>
      <vt:lpstr>Fonte do Sistema Regular</vt:lpstr>
      <vt:lpstr>Univers Condensed Light</vt:lpstr>
      <vt:lpstr>Walbaum Display Light</vt:lpstr>
      <vt:lpstr>AngleLinesVTI</vt:lpstr>
      <vt:lpstr>Recibimiento en la familia de Dios</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Recibimiento en la familia de Dios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Acolhimento na Família de Deus</dc:title>
  <dc:creator>marcos aurelio gularte de castro</dc:creator>
  <cp:lastModifiedBy>DSA - Camila Pereyra</cp:lastModifiedBy>
  <cp:revision>2</cp:revision>
  <dcterms:created xsi:type="dcterms:W3CDTF">2022-08-03T03:12:34Z</dcterms:created>
  <dcterms:modified xsi:type="dcterms:W3CDTF">2022-08-24T12:44:45Z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0x010100624F9E3DF7FBAB4A9A6D824FE11CA10C</vt:lpwstr>
  </property>
</Properties>
</file>